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D859-FB02-49C7-8EDA-DD87EDB74D3D}" type="datetimeFigureOut">
              <a:rPr lang="hu-HU" smtClean="0"/>
              <a:t>2018. 12. 11.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31B6-7657-4A38-8815-C315F11E76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149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D859-FB02-49C7-8EDA-DD87EDB74D3D}" type="datetimeFigureOut">
              <a:rPr lang="hu-HU" smtClean="0"/>
              <a:t>2018. 12. 11.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31B6-7657-4A38-8815-C315F11E76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991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D859-FB02-49C7-8EDA-DD87EDB74D3D}" type="datetimeFigureOut">
              <a:rPr lang="hu-HU" smtClean="0"/>
              <a:t>2018. 12. 11.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31B6-7657-4A38-8815-C315F11E76D4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9458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D859-FB02-49C7-8EDA-DD87EDB74D3D}" type="datetimeFigureOut">
              <a:rPr lang="hu-HU" smtClean="0"/>
              <a:t>2018. 12. 11.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31B6-7657-4A38-8815-C315F11E76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974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D859-FB02-49C7-8EDA-DD87EDB74D3D}" type="datetimeFigureOut">
              <a:rPr lang="hu-HU" smtClean="0"/>
              <a:t>2018. 12. 11.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31B6-7657-4A38-8815-C315F11E76D4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7319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D859-FB02-49C7-8EDA-DD87EDB74D3D}" type="datetimeFigureOut">
              <a:rPr lang="hu-HU" smtClean="0"/>
              <a:t>2018. 12. 11.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31B6-7657-4A38-8815-C315F11E76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9505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D859-FB02-49C7-8EDA-DD87EDB74D3D}" type="datetimeFigureOut">
              <a:rPr lang="hu-HU" smtClean="0"/>
              <a:t>2018. 12. 11.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31B6-7657-4A38-8815-C315F11E76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3410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D859-FB02-49C7-8EDA-DD87EDB74D3D}" type="datetimeFigureOut">
              <a:rPr lang="hu-HU" smtClean="0"/>
              <a:t>2018. 12. 11.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31B6-7657-4A38-8815-C315F11E76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169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D859-FB02-49C7-8EDA-DD87EDB74D3D}" type="datetimeFigureOut">
              <a:rPr lang="hu-HU" smtClean="0"/>
              <a:t>2018. 12. 11.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31B6-7657-4A38-8815-C315F11E76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422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D859-FB02-49C7-8EDA-DD87EDB74D3D}" type="datetimeFigureOut">
              <a:rPr lang="hu-HU" smtClean="0"/>
              <a:t>2018. 12. 11.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31B6-7657-4A38-8815-C315F11E76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384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D859-FB02-49C7-8EDA-DD87EDB74D3D}" type="datetimeFigureOut">
              <a:rPr lang="hu-HU" smtClean="0"/>
              <a:t>2018. 12. 11.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31B6-7657-4A38-8815-C315F11E76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639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D859-FB02-49C7-8EDA-DD87EDB74D3D}" type="datetimeFigureOut">
              <a:rPr lang="hu-HU" smtClean="0"/>
              <a:t>2018. 12. 11.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31B6-7657-4A38-8815-C315F11E76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519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D859-FB02-49C7-8EDA-DD87EDB74D3D}" type="datetimeFigureOut">
              <a:rPr lang="hu-HU" smtClean="0"/>
              <a:t>2018. 12. 11.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31B6-7657-4A38-8815-C315F11E76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952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D859-FB02-49C7-8EDA-DD87EDB74D3D}" type="datetimeFigureOut">
              <a:rPr lang="hu-HU" smtClean="0"/>
              <a:t>2018. 12. 11.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31B6-7657-4A38-8815-C315F11E76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771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D859-FB02-49C7-8EDA-DD87EDB74D3D}" type="datetimeFigureOut">
              <a:rPr lang="hu-HU" smtClean="0"/>
              <a:t>2018. 12. 11.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31B6-7657-4A38-8815-C315F11E76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90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D859-FB02-49C7-8EDA-DD87EDB74D3D}" type="datetimeFigureOut">
              <a:rPr lang="hu-HU" smtClean="0"/>
              <a:t>2018. 12. 11.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31B6-7657-4A38-8815-C315F11E76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112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7D859-FB02-49C7-8EDA-DD87EDB74D3D}" type="datetimeFigureOut">
              <a:rPr lang="hu-HU" smtClean="0"/>
              <a:t>2018. 12. 11.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8731B6-7657-4A38-8815-C315F11E76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77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07067" y="1616364"/>
            <a:ext cx="7766936" cy="243447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Tokaji II. Rákóczi Ferenc Általános Iskola, Alapfokú Művészeti Iskola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07067" y="4775199"/>
            <a:ext cx="7766936" cy="1187563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TTTS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Közgyűlés 2018. december10.</a:t>
            </a:r>
          </a:p>
          <a:p>
            <a:pPr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Beszámoló a 2017/2018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54" y="3528291"/>
            <a:ext cx="2852738" cy="27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Terveink 2018/2019</a:t>
            </a:r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jó, bevált programok folytatása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 művészeti tanszak: modern tánc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 sportág bevezetése: kosárlabda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Komplex természettudományi műhely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játék öröme – német nyelvű dráma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(60 órás pályázat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Közös pályázatok megvalósítása (lehetőség szerint)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Mesterprogram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Együtt a </a:t>
            </a:r>
            <a:r>
              <a:rPr lang="hu-HU" dirty="0" smtClean="0"/>
              <a:t>jövőnk </a:t>
            </a:r>
            <a:r>
              <a:rPr lang="hu-HU" dirty="0" smtClean="0"/>
              <a:t>nemzedékéért!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404" y="2160588"/>
            <a:ext cx="373264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PEDAGÓGIAI PROGRAM</a:t>
            </a:r>
            <a:endParaRPr lang="hu-H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7334" y="2114475"/>
            <a:ext cx="4185623" cy="576262"/>
          </a:xfrm>
        </p:spPr>
        <p:txBody>
          <a:bodyPr/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Délelőtt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5637" y="2737245"/>
            <a:ext cx="4445732" cy="3304117"/>
          </a:xfrm>
        </p:spPr>
        <p:txBody>
          <a:bodyPr/>
          <a:lstStyle/>
          <a:p>
            <a:pPr marL="0" indent="0"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Nívócsoportos oktatás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Délután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Művészeti Iskola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Tehetségműhelyek, szakkörö</a:t>
            </a:r>
            <a:r>
              <a:rPr lang="hu-HU" sz="3200" dirty="0" smtClean="0"/>
              <a:t>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 smtClean="0"/>
              <a:t>Sportkörök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20449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Művészeti Iskola 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Tanszakai</a:t>
            </a:r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éptánc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oderntánc (bevezetése)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ongora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urulya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citera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zintetizátor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nekkar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Tehetségműhelyek, szakkörök</a:t>
            </a:r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Rákóczi történelem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szakkör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Biológia -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környezetvédelem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„Beszélni nehéz” anyanyelv ápoló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Robotika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„Vackor”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báb-és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színjátszó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„Túl az Óperencián”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báb-és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színjátszó</a:t>
            </a:r>
          </a:p>
        </p:txBody>
      </p:sp>
    </p:spTree>
    <p:extLst>
      <p:ext uri="{BB962C8B-B14F-4D97-AF65-F5344CB8AC3E}">
        <p14:creationId xmlns:p14="http://schemas.microsoft.com/office/powerpoint/2010/main" val="36688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74617"/>
          </a:xfrm>
        </p:spPr>
        <p:txBody>
          <a:bodyPr>
            <a:normAutofit/>
          </a:bodyPr>
          <a:lstStyle/>
          <a:p>
            <a:pPr algn="ctr"/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Sportkörök</a:t>
            </a:r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022764"/>
            <a:ext cx="8596668" cy="40185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Szivacskézilabda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Kézilabda</a:t>
            </a:r>
            <a:endParaRPr lang="hu-H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Focisuli sportcsoport</a:t>
            </a:r>
            <a:endParaRPr lang="hu-H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32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Pályázati forrásból</a:t>
            </a:r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Német nyelvű dráma tehetségműhely</a:t>
            </a:r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órás csoportos tehetségfejlesztő program </a:t>
            </a:r>
          </a:p>
          <a:p>
            <a:pPr marL="0" indent="0">
              <a:buNone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Idegen nyelvű drámafesztivál: </a:t>
            </a:r>
          </a:p>
          <a:p>
            <a:pPr marL="0" indent="0">
              <a:buNone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Rakamaz </a:t>
            </a:r>
          </a:p>
          <a:p>
            <a:pPr marL="0" indent="0">
              <a:buNone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Debrecen</a:t>
            </a:r>
          </a:p>
          <a:p>
            <a:pPr marL="0" indent="0">
              <a:buNone/>
            </a:pP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203200"/>
            <a:ext cx="8596668" cy="1524000"/>
          </a:xfrm>
        </p:spPr>
        <p:txBody>
          <a:bodyPr>
            <a:noAutofit/>
          </a:bodyPr>
          <a:lstStyle/>
          <a:p>
            <a:pPr algn="ctr"/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Amikre 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akikre a  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legbüszkébbek 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vagyunk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348510"/>
            <a:ext cx="8596668" cy="5329382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Művészeti Iskola zenei </a:t>
            </a:r>
            <a:r>
              <a:rPr lang="hu-HU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tanszakai</a:t>
            </a: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regionális arany és ezüst </a:t>
            </a:r>
            <a:r>
              <a:rPr lang="hu-HU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minősítései</a:t>
            </a:r>
            <a:r>
              <a:rPr lang="hu-HU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Kárpátmedencei Dunán innen Tiszántúl verseny arany és ezüst minősítései, Országos kiemelt arany minősítés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Kazinczi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verseny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országos arany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minősítés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Tavaszlesen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verseny 1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helyezés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hagyományos Rákóczi történelem verseny megrendezése (határon túli csapatok is)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Körzeti </a:t>
            </a: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tanulmányi versenyek 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dobogós </a:t>
            </a: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helyezései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Zrínyi Ilona matematika verseny megyei döntő</a:t>
            </a:r>
            <a:endParaRPr lang="hu-H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Tutorpályázat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hu-H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tutorált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gyermek MTA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aranyminősítés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Sakk diákolimpia országos döntő (egyéni, csapat)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Futball Diákolimpia megyei döntő, Bozsik Országos Tanévzáró Fesztivál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Kézilabda megyei döntő, a MKSZ U-13 regionális </a:t>
            </a: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gyermekbajnokság</a:t>
            </a:r>
            <a:endParaRPr lang="hu-HU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Iskolán tanulói számos városi és körzeti ünnepség </a:t>
            </a:r>
            <a:r>
              <a:rPr lang="hu-H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fellépői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voltak.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Akkreditált Kiváló Tehetségpont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Kárpát-medencei Tehetségnap </a:t>
            </a:r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2018.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márciusban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Budapest</a:t>
            </a:r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Iskolánk újra megkapta az </a:t>
            </a:r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Akkreditált Kiváló Tehetségpont </a:t>
            </a:r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Minősítést.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35946" y="2461145"/>
            <a:ext cx="4507346" cy="316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967345"/>
          </a:xfrm>
        </p:spPr>
        <p:txBody>
          <a:bodyPr>
            <a:noAutofit/>
          </a:bodyPr>
          <a:lstStyle/>
          <a:p>
            <a:pPr algn="ctr"/>
            <a:r>
              <a:rPr lang="hu-HU" dirty="0"/>
              <a:t>„Teret Adunk” </a:t>
            </a:r>
            <a:r>
              <a:rPr lang="hu-HU" dirty="0" smtClean="0"/>
              <a:t>Tehetségkonferencia  </a:t>
            </a:r>
            <a:r>
              <a:rPr lang="hu-HU" dirty="0"/>
              <a:t>2018.03.09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TTTST és a 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B-A-Z Megyei Pedagógiai Szakszolgálat Tokaji Tagintézménye </a:t>
            </a:r>
            <a:r>
              <a:rPr lang="hu-H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rendezvénye</a:t>
            </a:r>
          </a:p>
          <a:p>
            <a:pPr marL="0" indent="0">
              <a:buNone/>
            </a:pPr>
            <a:endParaRPr lang="hu-H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r>
              <a:rPr lang="hu-H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Intézményünket az Művészeti Iskola Csengettyűsei </a:t>
            </a:r>
            <a:r>
              <a:rPr lang="hu-H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zongora </a:t>
            </a:r>
            <a:r>
              <a:rPr lang="hu-H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négykezesek képviselték</a:t>
            </a:r>
          </a:p>
          <a:p>
            <a:pPr lvl="0">
              <a:buClr>
                <a:srgbClr val="90C226"/>
              </a:buClr>
            </a:pPr>
            <a:endParaRPr lang="hu-H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33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</TotalTime>
  <Words>308</Words>
  <Application>Microsoft Office PowerPoint</Application>
  <PresentationFormat>Szélesvásznú</PresentationFormat>
  <Paragraphs>73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Wingdings 3</vt:lpstr>
      <vt:lpstr>Fazetta</vt:lpstr>
      <vt:lpstr>Tokaji II. Rákóczi Ferenc Általános Iskola, Alapfokú Művészeti Iskola</vt:lpstr>
      <vt:lpstr>PEDAGÓGIAI PROGRAM</vt:lpstr>
      <vt:lpstr>Művészeti Iskola Tanszakai</vt:lpstr>
      <vt:lpstr>Tehetségműhelyek, szakkörök</vt:lpstr>
      <vt:lpstr>Sportkörök</vt:lpstr>
      <vt:lpstr>Pályázati forrásból</vt:lpstr>
      <vt:lpstr>Amikre és akikre a  legbüszkébbek vagyunk</vt:lpstr>
      <vt:lpstr>Akkreditált Kiváló Tehetségpont </vt:lpstr>
      <vt:lpstr>„Teret Adunk” Tehetségkonferencia  2018.03.09</vt:lpstr>
      <vt:lpstr>Terveink 2018/2019</vt:lpstr>
      <vt:lpstr>Együtt a jövőnk nemzedékéért!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Tokaji II. Rákóczi Ferenc Általános Iskola, Alapfokú Művészeti Iskola</dc:title>
  <dc:creator>Zsuzsa</dc:creator>
  <cp:lastModifiedBy>Zsuzsa</cp:lastModifiedBy>
  <cp:revision>28</cp:revision>
  <dcterms:created xsi:type="dcterms:W3CDTF">2018-11-29T17:53:56Z</dcterms:created>
  <dcterms:modified xsi:type="dcterms:W3CDTF">2018-12-11T18:19:42Z</dcterms:modified>
</cp:coreProperties>
</file>