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70" r:id="rId5"/>
    <p:sldId id="266" r:id="rId6"/>
    <p:sldId id="265" r:id="rId7"/>
    <p:sldId id="267" r:id="rId8"/>
    <p:sldId id="273" r:id="rId9"/>
    <p:sldId id="264" r:id="rId10"/>
    <p:sldId id="272" r:id="rId11"/>
    <p:sldId id="271" r:id="rId12"/>
    <p:sldId id="269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6BD51E-9854-4253-9CA4-5DEBEADCBF78}" type="datetimeFigureOut">
              <a:rPr lang="hu-HU" smtClean="0"/>
              <a:pPr/>
              <a:t>2015.06.10.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537BC2-6F87-427D-9553-C9186819AF0E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dohányzás megelőzése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Arial" pitchFamily="34" charset="0"/>
                <a:cs typeface="Arial" pitchFamily="34" charset="0"/>
              </a:rPr>
              <a:t>3. Mi van a cigiben?</a:t>
            </a:r>
            <a:endParaRPr lang="hu-H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Krisztian\Desktop\who-wants-to-live-fore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56" y="2000272"/>
            <a:ext cx="6096000" cy="4572000"/>
          </a:xfrm>
          <a:prstGeom prst="rect">
            <a:avLst/>
          </a:prstGeom>
          <a:noFill/>
        </p:spPr>
      </p:pic>
      <p:pic>
        <p:nvPicPr>
          <p:cNvPr id="23554" name="Picture 2" descr="C:\Users\Krisztian\Desktop\www.tvn.hu_0d5b10938c6c030c5bf757f846f911d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14356"/>
            <a:ext cx="3780000" cy="5921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Tévhitek:</a:t>
            </a:r>
            <a:endParaRPr lang="hu-HU" dirty="0"/>
          </a:p>
        </p:txBody>
      </p:sp>
      <p:sp>
        <p:nvSpPr>
          <p:cNvPr id="10" name="Tartalom hely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u-HU" dirty="0" smtClean="0"/>
          </a:p>
          <a:p>
            <a:pPr lvl="0"/>
            <a:r>
              <a:rPr lang="hu-HU" dirty="0" smtClean="0"/>
              <a:t>A cigi megnyugtat…..</a:t>
            </a:r>
          </a:p>
          <a:p>
            <a:pPr lvl="0"/>
            <a:r>
              <a:rPr lang="hu-HU" dirty="0" smtClean="0"/>
              <a:t>A cigizés segít a tanulásban……..</a:t>
            </a:r>
          </a:p>
          <a:p>
            <a:pPr lvl="0"/>
            <a:r>
              <a:rPr lang="hu-HU" dirty="0" smtClean="0"/>
              <a:t>A dohányzástól vékony leszek………</a:t>
            </a:r>
          </a:p>
          <a:p>
            <a:pPr lvl="0"/>
            <a:r>
              <a:rPr lang="hu-HU" dirty="0" smtClean="0"/>
              <a:t>A levegőben megtalálható……….</a:t>
            </a:r>
          </a:p>
          <a:p>
            <a:pPr lvl="0"/>
            <a:r>
              <a:rPr lang="hu-HU" dirty="0" smtClean="0"/>
              <a:t> A dohányzás csak akkor káros, ha hosszú ideig folytatod.</a:t>
            </a:r>
          </a:p>
          <a:p>
            <a:pPr lvl="0"/>
            <a:r>
              <a:rPr lang="hu-HU" dirty="0" smtClean="0"/>
              <a:t>Ha a cigi olyan mérgező lenne nem gyártanák.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sztian\Desktop\cig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56" y="1528762"/>
            <a:ext cx="5715000" cy="3800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Mi van a cigiben?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Formaldehid (konzerválás)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Kadmium (akkumulátor)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Nikotin (rovarirtó szer)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Aceton (körömlakklemosó)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Ammónia (WC tisztító)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cianid 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Ólom (kipufogógáz)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radioaktív polónium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Kátrány</a:t>
            </a:r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Szénmonoxid (CO~ mérgező gáz) 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136000" cy="64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Krisztian\Desktop\lany_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28670"/>
            <a:ext cx="7620000" cy="5715000"/>
          </a:xfrm>
          <a:prstGeom prst="rect">
            <a:avLst/>
          </a:prstGeom>
          <a:noFill/>
        </p:spPr>
      </p:pic>
      <p:sp>
        <p:nvSpPr>
          <p:cNvPr id="3" name="Téglalap 2"/>
          <p:cNvSpPr/>
          <p:nvPr/>
        </p:nvSpPr>
        <p:spPr>
          <a:xfrm>
            <a:off x="428596" y="345024"/>
            <a:ext cx="8784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b="1" dirty="0" smtClean="0">
                <a:solidFill>
                  <a:srgbClr val="FF0000"/>
                </a:solidFill>
              </a:rPr>
              <a:t>A dohányfüst több, mint 60 különböző rákkeltő anyagot tartalmaz!</a:t>
            </a:r>
            <a:endParaRPr lang="hu-H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Továbbá: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tartósítószereket,                                  </a:t>
            </a:r>
          </a:p>
          <a:p>
            <a:r>
              <a:rPr lang="hu-HU" dirty="0" smtClean="0"/>
              <a:t>nedvesítőszereket,</a:t>
            </a:r>
          </a:p>
          <a:p>
            <a:r>
              <a:rPr lang="hu-HU" dirty="0" smtClean="0"/>
              <a:t> aromákat és</a:t>
            </a:r>
          </a:p>
          <a:p>
            <a:r>
              <a:rPr lang="hu-HU" dirty="0" smtClean="0"/>
              <a:t> technológiai </a:t>
            </a:r>
          </a:p>
          <a:p>
            <a:pPr>
              <a:buNone/>
            </a:pPr>
            <a:r>
              <a:rPr lang="hu-HU" dirty="0" smtClean="0"/>
              <a:t>             segédanyagokat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Ezek megváltoztatják a cigaretták </a:t>
            </a:r>
            <a:r>
              <a:rPr lang="hu-HU" u="sng" dirty="0" smtClean="0"/>
              <a:t>illatát</a:t>
            </a:r>
            <a:r>
              <a:rPr lang="hu-HU" dirty="0" smtClean="0"/>
              <a:t> és </a:t>
            </a:r>
            <a:r>
              <a:rPr lang="hu-HU" u="sng" dirty="0" smtClean="0"/>
              <a:t>ízét</a:t>
            </a:r>
            <a:r>
              <a:rPr lang="hu-HU" dirty="0" smtClean="0"/>
              <a:t>,</a:t>
            </a:r>
          </a:p>
          <a:p>
            <a:pPr>
              <a:buNone/>
            </a:pPr>
            <a:r>
              <a:rPr lang="hu-HU" dirty="0" smtClean="0"/>
              <a:t>fokozzák a dohányzás </a:t>
            </a:r>
            <a:r>
              <a:rPr lang="hu-HU" u="sng" dirty="0" smtClean="0"/>
              <a:t>élvezeti</a:t>
            </a:r>
            <a:r>
              <a:rPr lang="hu-HU" dirty="0" smtClean="0"/>
              <a:t> </a:t>
            </a:r>
            <a:r>
              <a:rPr lang="hu-HU" u="sng" dirty="0" smtClean="0"/>
              <a:t>értékét</a:t>
            </a:r>
            <a:r>
              <a:rPr lang="hu-HU" dirty="0" smtClean="0"/>
              <a:t>, gyakoribb rágyújtásra ösztönöznek, </a:t>
            </a:r>
            <a:r>
              <a:rPr lang="hu-HU" u="sng" dirty="0" smtClean="0"/>
              <a:t>fokozzák a függőség mértékét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4" name="Picture 2" descr="C:\Users\Krisztian\Desktop\vizipipa_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613694"/>
            <a:ext cx="5014278" cy="374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29058" y="791158"/>
            <a:ext cx="48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hu-HU" dirty="0" smtClean="0">
                <a:solidFill>
                  <a:srgbClr val="FF0000"/>
                </a:solidFill>
                <a:latin typeface="Arial Black" pitchFamily="34" charset="0"/>
              </a:rPr>
              <a:t>Hm, vajon tényleg ezekkel akarod naponta „kényeztetni” a szervezetedet?</a:t>
            </a:r>
          </a:p>
        </p:txBody>
      </p:sp>
      <p:pic>
        <p:nvPicPr>
          <p:cNvPr id="3074" name="Picture 2" descr="C:\Users\Krisztian\Desktop\ne-az-utolsó-pillanatban-gondolkodj-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68" y="2127272"/>
            <a:ext cx="6667500" cy="444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Egészségügyi hatások: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indent="0">
              <a:lnSpc>
                <a:spcPct val="200000"/>
              </a:lnSpc>
              <a:buNone/>
            </a:pPr>
            <a:r>
              <a:rPr lang="hu-HU" dirty="0" smtClean="0"/>
              <a:t>Ha elsőre túl sokat dohányzunk, akkor szédülünk vagy ténylegesen testileg kellemetlenül érezzük magunkat. Ilyenkor tulajdonképpen a </a:t>
            </a:r>
            <a:r>
              <a:rPr lang="hu-HU" b="1" u="sng" dirty="0" smtClean="0"/>
              <a:t>nikotinmérgezés</a:t>
            </a:r>
            <a:r>
              <a:rPr lang="hu-HU" b="1" dirty="0" smtClean="0"/>
              <a:t> enyhe  tünetei jelentkeznek</a:t>
            </a:r>
            <a:r>
              <a:rPr lang="hu-HU" dirty="0" smtClean="0"/>
              <a:t>: szédülés, fejfájás, szívdobogásérzés, hányinger, hasmenés, verejtékezés és gyengeség. Ezzel azt mondja a szervezetünk, hogy </a:t>
            </a:r>
            <a:r>
              <a:rPr lang="hu-HU" dirty="0" smtClean="0">
                <a:solidFill>
                  <a:srgbClr val="FF0000"/>
                </a:solidFill>
              </a:rPr>
              <a:t>„Mérget adsz nekem?”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Nikotin</a:t>
            </a:r>
            <a:r>
              <a:rPr lang="hu-HU" dirty="0" smtClean="0"/>
              <a:t>: csökkenti a perifériás véráramlást, megváltoztatja az anyagcserét.</a:t>
            </a:r>
          </a:p>
          <a:p>
            <a:r>
              <a:rPr lang="hu-HU" b="1" dirty="0" smtClean="0"/>
              <a:t>Kátrányanyagok</a:t>
            </a:r>
            <a:r>
              <a:rPr lang="hu-HU" dirty="0" smtClean="0"/>
              <a:t>: rákot okoznak, köhögést váltanak ki, károsítják a hörgőnyálkahártya felszínén lévő finom csillószőröket, melyek a tüdőt védik a szennyeződéstől és a fertőzésektől. Károsítja az erek falát </a:t>
            </a:r>
            <a:r>
              <a:rPr lang="hu-HU" smtClean="0"/>
              <a:t>és tüdőt.</a:t>
            </a:r>
            <a:endParaRPr lang="hu-HU" dirty="0" smtClean="0"/>
          </a:p>
          <a:p>
            <a:r>
              <a:rPr lang="hu-HU" b="1" dirty="0" smtClean="0"/>
              <a:t>Szén-monoxid</a:t>
            </a:r>
            <a:r>
              <a:rPr lang="hu-HU" dirty="0" smtClean="0"/>
              <a:t>: a dohányos vére a létfontosságú oxigén helyett szén-monoxidot juttat el a szervekhez, ez zavarja a növekedést, a tápanyagok felvételét, elősegíti a zsírszerző anyagok lerakódását az érfalakban, így a verőerek elzáródásához vezethet.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>
                <a:solidFill>
                  <a:srgbClr val="FF0000"/>
                </a:solidFill>
              </a:rPr>
              <a:t>A dohányfüstben levő egészségkárosító anyagoknak nincs biztonságos szintje!</a:t>
            </a:r>
            <a:endParaRPr lang="hu-HU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hu-HU" dirty="0" smtClean="0"/>
              <a:t>A "gyenge" cigarettát szívó ember ugyanolyan kockázatot vállal, mint a bármely más dohány terméket rendszeresen elfüstölők. </a:t>
            </a:r>
            <a:r>
              <a:rPr lang="hu-HU" b="1" dirty="0" smtClean="0"/>
              <a:t>Sőt!</a:t>
            </a:r>
            <a:r>
              <a:rPr lang="hu-HU" dirty="0" smtClean="0"/>
              <a:t> </a:t>
            </a:r>
            <a:r>
              <a:rPr lang="hu-HU" i="1" u="sng" dirty="0" smtClean="0"/>
              <a:t>A könnyű cigaretták még károsabbak a többinél, mivel a füstjét mélyebbre szívják, és sűrűbben gyújtanak rá.</a:t>
            </a:r>
            <a:r>
              <a:rPr lang="hu-HU" dirty="0" smtClean="0"/>
              <a:t> 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</TotalTime>
  <Words>344</Words>
  <Application>Microsoft Office PowerPoint</Application>
  <PresentationFormat>Diavetítés a képernyőre (4:3 oldalarány)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Áramlás</vt:lpstr>
      <vt:lpstr>A dohányzás megelőzése</vt:lpstr>
      <vt:lpstr> Mi van a cigiben?</vt:lpstr>
      <vt:lpstr>3. dia</vt:lpstr>
      <vt:lpstr>4. dia</vt:lpstr>
      <vt:lpstr>Továbbá: </vt:lpstr>
      <vt:lpstr>6. dia</vt:lpstr>
      <vt:lpstr>Egészségügyi hatások:</vt:lpstr>
      <vt:lpstr>8. dia</vt:lpstr>
      <vt:lpstr>9. dia</vt:lpstr>
      <vt:lpstr>10. dia</vt:lpstr>
      <vt:lpstr>Tévhitek: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Krisztian</dc:creator>
  <cp:lastModifiedBy>Krisztian</cp:lastModifiedBy>
  <cp:revision>33</cp:revision>
  <dcterms:created xsi:type="dcterms:W3CDTF">2015-06-08T14:35:36Z</dcterms:created>
  <dcterms:modified xsi:type="dcterms:W3CDTF">2015-06-10T09:19:58Z</dcterms:modified>
</cp:coreProperties>
</file>