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13251E-85B2-4CE9-981B-41D3F95350BC}" type="datetimeFigureOut">
              <a:rPr lang="hu-HU" smtClean="0"/>
              <a:t>2015.06.08.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BAA943-0689-4438-93E2-F7D2795484DB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dohányzás megelőzése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5. A nemdohányzó életmód előnyei 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70042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nemdohányzó életmód előnyei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933056"/>
            <a:ext cx="8229600" cy="2664296"/>
          </a:xfrm>
        </p:spPr>
        <p:txBody>
          <a:bodyPr>
            <a:normAutofit/>
          </a:bodyPr>
          <a:lstStyle/>
          <a:p>
            <a:pPr algn="just"/>
            <a:r>
              <a:rPr lang="hu-HU" sz="3200" dirty="0"/>
              <a:t>A nemdohányzó életmódnak </a:t>
            </a:r>
            <a:r>
              <a:rPr lang="hu-HU" sz="3200" dirty="0" smtClean="0"/>
              <a:t>csak </a:t>
            </a:r>
            <a:r>
              <a:rPr lang="hu-HU" sz="3200" dirty="0"/>
              <a:t>előnyei vannak, méghozzá nem is akármilyenek</a:t>
            </a:r>
            <a:r>
              <a:rPr lang="hu-HU" sz="3200" dirty="0" smtClean="0"/>
              <a:t>!</a:t>
            </a:r>
          </a:p>
          <a:p>
            <a:pPr algn="just"/>
            <a:r>
              <a:rPr lang="hu-HU" sz="3200" dirty="0" smtClean="0"/>
              <a:t>A </a:t>
            </a:r>
            <a:r>
              <a:rPr lang="hu-HU" sz="3200" dirty="0"/>
              <a:t>dohányosokhoz képest valószínűleg sokkal jobban fogsz kinézni, fiatalosabb és egészségesebb </a:t>
            </a:r>
            <a:r>
              <a:rPr lang="hu-HU" sz="3200" dirty="0" smtClean="0"/>
              <a:t>maradsz.</a:t>
            </a:r>
            <a:endParaRPr lang="hu-H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24744"/>
            <a:ext cx="5040560" cy="28321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09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nemdohányzó életmód előnyei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dirty="0" smtClean="0"/>
              <a:t>Ha nem dohányzol:</a:t>
            </a:r>
          </a:p>
          <a:p>
            <a:pPr algn="just"/>
            <a:r>
              <a:rPr lang="hu-HU" dirty="0" smtClean="0"/>
              <a:t> </a:t>
            </a:r>
            <a:r>
              <a:rPr lang="hu-HU" sz="2800" dirty="0"/>
              <a:t>megőrizheted, illetve fokozhatod erőnlétedet, </a:t>
            </a:r>
            <a:r>
              <a:rPr lang="hu-HU" sz="2800" dirty="0" smtClean="0"/>
              <a:t>sportteljesítményedet</a:t>
            </a:r>
          </a:p>
          <a:p>
            <a:pPr algn="just"/>
            <a:r>
              <a:rPr lang="hu-HU" sz="2800" dirty="0" smtClean="0"/>
              <a:t> bőröd lassabban </a:t>
            </a:r>
            <a:r>
              <a:rPr lang="hu-HU" sz="2800" dirty="0"/>
              <a:t>öregedik</a:t>
            </a:r>
            <a:r>
              <a:rPr lang="hu-HU" sz="2800" dirty="0" smtClean="0"/>
              <a:t>,</a:t>
            </a:r>
          </a:p>
          <a:p>
            <a:pPr algn="just"/>
            <a:r>
              <a:rPr lang="hu-HU" sz="2800" dirty="0" smtClean="0"/>
              <a:t> </a:t>
            </a:r>
            <a:r>
              <a:rPr lang="hu-HU" sz="2800" dirty="0"/>
              <a:t>később és kevésbé alakulnak ki ráncaid </a:t>
            </a:r>
            <a:endParaRPr lang="hu-HU" sz="2800" dirty="0" smtClean="0"/>
          </a:p>
          <a:p>
            <a:pPr algn="just"/>
            <a:r>
              <a:rPr lang="hu-HU" sz="2800" dirty="0" smtClean="0"/>
              <a:t> </a:t>
            </a:r>
            <a:r>
              <a:rPr lang="hu-HU" sz="2800" dirty="0"/>
              <a:t>fogaid nem színeződnek </a:t>
            </a:r>
            <a:r>
              <a:rPr lang="hu-HU" sz="2800" dirty="0" smtClean="0"/>
              <a:t>sárgára</a:t>
            </a:r>
          </a:p>
          <a:p>
            <a:pPr algn="just"/>
            <a:r>
              <a:rPr lang="hu-HU" sz="2800" dirty="0" smtClean="0"/>
              <a:t> </a:t>
            </a:r>
            <a:r>
              <a:rPr lang="hu-HU" sz="2800" dirty="0"/>
              <a:t>zavartalanul érezheted az illatokat, az ételek </a:t>
            </a:r>
            <a:r>
              <a:rPr lang="hu-HU" sz="2800" dirty="0" smtClean="0"/>
              <a:t>ízét</a:t>
            </a:r>
          </a:p>
          <a:p>
            <a:pPr algn="just"/>
            <a:r>
              <a:rPr lang="hu-HU" sz="2800" dirty="0" smtClean="0"/>
              <a:t>könnyedén </a:t>
            </a:r>
            <a:r>
              <a:rPr lang="hu-HU" sz="2800" dirty="0"/>
              <a:t>veszel levegőt, kisebb a hajlamod a megfázásra </a:t>
            </a:r>
          </a:p>
        </p:txBody>
      </p:sp>
    </p:spTree>
    <p:extLst>
      <p:ext uri="{BB962C8B-B14F-4D97-AF65-F5344CB8AC3E}">
        <p14:creationId xmlns:p14="http://schemas.microsoft.com/office/powerpoint/2010/main" val="58958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nemdohányzó életmód előnyei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marL="0" indent="0" algn="just">
              <a:buNone/>
            </a:pPr>
            <a:r>
              <a:rPr lang="hu-HU" sz="3200" dirty="0" smtClean="0"/>
              <a:t>Ha nem dohányzol:</a:t>
            </a:r>
          </a:p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elkerülheted </a:t>
            </a:r>
            <a:r>
              <a:rPr lang="hu-HU" sz="2800" dirty="0"/>
              <a:t>a dohányzás okozta betegségeket (érszűkület, szívbetegség, tüdőrák</a:t>
            </a:r>
            <a:r>
              <a:rPr lang="hu-HU" sz="2800" dirty="0" smtClean="0"/>
              <a:t>)</a:t>
            </a:r>
          </a:p>
          <a:p>
            <a:pPr algn="just"/>
            <a:r>
              <a:rPr lang="hu-HU" sz="2800" dirty="0" smtClean="0"/>
              <a:t>megmenekülsz </a:t>
            </a:r>
            <a:r>
              <a:rPr lang="hu-HU" sz="2800" dirty="0"/>
              <a:t>a nikotinfüggőségtől, amelyet nagyon nehéz </a:t>
            </a:r>
            <a:r>
              <a:rPr lang="hu-HU" sz="2800" dirty="0" smtClean="0"/>
              <a:t>leküzdeni</a:t>
            </a:r>
          </a:p>
          <a:p>
            <a:pPr algn="just"/>
            <a:r>
              <a:rPr lang="hu-HU" sz="2800" dirty="0" smtClean="0"/>
              <a:t>a </a:t>
            </a:r>
            <a:r>
              <a:rPr lang="hu-HU" sz="2800" dirty="0"/>
              <a:t>lakás és a ruhák nem bűzlenek a </a:t>
            </a:r>
            <a:r>
              <a:rPr lang="hu-HU" sz="2800" dirty="0" smtClean="0"/>
              <a:t>cigarettaszagtól</a:t>
            </a:r>
          </a:p>
          <a:p>
            <a:pPr algn="just"/>
            <a:r>
              <a:rPr lang="hu-HU" sz="2800" dirty="0" smtClean="0"/>
              <a:t>rengeteg </a:t>
            </a:r>
            <a:r>
              <a:rPr lang="hu-HU" sz="2800" dirty="0"/>
              <a:t>pénzt takaríthatsz megvéded a környezetet: a cigarettacsikk is szemét!!! </a:t>
            </a:r>
          </a:p>
        </p:txBody>
      </p:sp>
    </p:spTree>
    <p:extLst>
      <p:ext uri="{BB962C8B-B14F-4D97-AF65-F5344CB8AC3E}">
        <p14:creationId xmlns:p14="http://schemas.microsoft.com/office/powerpoint/2010/main" val="120373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nemdohányzó életmód előnyei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 dohányzás már rövidtávon érzékelteti káros </a:t>
            </a:r>
            <a:r>
              <a:rPr lang="hu-HU" dirty="0" smtClean="0"/>
              <a:t>hatásait, pl.:</a:t>
            </a:r>
          </a:p>
          <a:p>
            <a:r>
              <a:rPr lang="hu-HU" dirty="0" smtClean="0"/>
              <a:t>romló </a:t>
            </a:r>
            <a:r>
              <a:rPr lang="hu-HU" dirty="0"/>
              <a:t>sporteredmények, </a:t>
            </a:r>
            <a:endParaRPr lang="hu-HU" dirty="0" smtClean="0"/>
          </a:p>
          <a:p>
            <a:r>
              <a:rPr lang="hu-HU" dirty="0" smtClean="0"/>
              <a:t>megemelkedett </a:t>
            </a:r>
            <a:r>
              <a:rPr lang="hu-HU" dirty="0"/>
              <a:t>anyagi kiadások, </a:t>
            </a:r>
            <a:endParaRPr lang="hu-HU" dirty="0" smtClean="0"/>
          </a:p>
          <a:p>
            <a:r>
              <a:rPr lang="hu-HU" dirty="0" smtClean="0"/>
              <a:t>elszíneződött </a:t>
            </a:r>
            <a:r>
              <a:rPr lang="hu-HU" dirty="0"/>
              <a:t>ujjak, </a:t>
            </a:r>
            <a:endParaRPr lang="hu-HU" dirty="0" smtClean="0"/>
          </a:p>
          <a:p>
            <a:r>
              <a:rPr lang="hu-HU" dirty="0" smtClean="0"/>
              <a:t>idő </a:t>
            </a:r>
            <a:r>
              <a:rPr lang="hu-HU" dirty="0"/>
              <a:t>előtti őszülés és kopaszodás, </a:t>
            </a:r>
            <a:endParaRPr lang="hu-HU" dirty="0" smtClean="0"/>
          </a:p>
          <a:p>
            <a:r>
              <a:rPr lang="hu-HU" dirty="0" smtClean="0"/>
              <a:t>rossz </a:t>
            </a:r>
            <a:r>
              <a:rPr lang="hu-HU" dirty="0"/>
              <a:t>lehelet, </a:t>
            </a:r>
            <a:endParaRPr lang="hu-HU" dirty="0" smtClean="0"/>
          </a:p>
          <a:p>
            <a:r>
              <a:rPr lang="hu-HU" dirty="0" smtClean="0"/>
              <a:t>köhögés</a:t>
            </a:r>
            <a:r>
              <a:rPr lang="hu-HU" dirty="0"/>
              <a:t>, légzési </a:t>
            </a:r>
            <a:r>
              <a:rPr lang="hu-HU" dirty="0" smtClean="0"/>
              <a:t>zavarok</a:t>
            </a:r>
          </a:p>
          <a:p>
            <a:pPr marL="0" indent="0">
              <a:buNone/>
            </a:pPr>
            <a:r>
              <a:rPr lang="hu-HU" dirty="0" smtClean="0"/>
              <a:t>Az évek </a:t>
            </a:r>
            <a:r>
              <a:rPr lang="hu-HU" dirty="0"/>
              <a:t>során pedig ezek a hatások csak fokozódnak, sőt nagyon sok esetben betegségek alakulnak ki.</a:t>
            </a:r>
          </a:p>
        </p:txBody>
      </p:sp>
    </p:spTree>
    <p:extLst>
      <p:ext uri="{BB962C8B-B14F-4D97-AF65-F5344CB8AC3E}">
        <p14:creationId xmlns:p14="http://schemas.microsoft.com/office/powerpoint/2010/main" val="308240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nemdohányzó életmód előnyei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3538736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Attól persze, hogy a nemdohányzó életmódot </a:t>
            </a:r>
            <a:r>
              <a:rPr lang="hu-HU" dirty="0" smtClean="0"/>
              <a:t> választod</a:t>
            </a:r>
            <a:r>
              <a:rPr lang="hu-HU" dirty="0"/>
              <a:t>, nem jelenti azt, hogy nem leszel folyamatosan kitéve mások dohányfüstjének, illetve a kísértésnek, hogy esetleg te is rágyújts. </a:t>
            </a:r>
            <a:br>
              <a:rPr lang="hu-HU" dirty="0"/>
            </a:b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731" y="2348880"/>
            <a:ext cx="4114743" cy="25922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01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56467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nemdohányzó életmód előnyei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hu-HU" sz="3200" dirty="0"/>
              <a:t>A kísértésnek három fő formája van: </a:t>
            </a:r>
          </a:p>
          <a:p>
            <a:pPr marL="880110" lvl="1" indent="-514350">
              <a:buFont typeface="+mj-lt"/>
              <a:buAutoNum type="arabicPeriod"/>
            </a:pPr>
            <a:r>
              <a:rPr lang="hu-HU" sz="2800" b="1" i="1" dirty="0"/>
              <a:t>Társasági</a:t>
            </a:r>
            <a:r>
              <a:rPr lang="hu-HU" sz="2800" b="1" dirty="0"/>
              <a:t>:</a:t>
            </a:r>
            <a:r>
              <a:rPr lang="hu-HU" sz="2800" dirty="0"/>
              <a:t> </a:t>
            </a:r>
            <a:r>
              <a:rPr lang="hu-HU" dirty="0"/>
              <a:t>pl. barátaid a buliban, diszkóban, közös összejöveteleken kínálnak cigivel. </a:t>
            </a:r>
          </a:p>
          <a:p>
            <a:pPr marL="880110" lvl="1" indent="-514350">
              <a:buFont typeface="+mj-lt"/>
              <a:buAutoNum type="arabicPeriod"/>
            </a:pPr>
            <a:r>
              <a:rPr lang="hu-HU" sz="2800" b="1" i="1" dirty="0"/>
              <a:t>Hangulati</a:t>
            </a:r>
            <a:r>
              <a:rPr lang="hu-HU" sz="2800" b="1" dirty="0"/>
              <a:t>:</a:t>
            </a:r>
            <a:r>
              <a:rPr lang="hu-HU" dirty="0"/>
              <a:t> rossz kedved van, unatkozol, stresszes vagy, ideges, nyugtalan vagy feszült. Valami nem sikerült az iskolában, úgy érzed a szüleid nem értik meg a problémáidat, stb. </a:t>
            </a:r>
          </a:p>
          <a:p>
            <a:pPr marL="880110" lvl="1" indent="-514350">
              <a:buFont typeface="+mj-lt"/>
              <a:buAutoNum type="arabicPeriod"/>
            </a:pPr>
            <a:r>
              <a:rPr lang="hu-HU" sz="2800" b="1" i="1" dirty="0"/>
              <a:t>Függővé válás</a:t>
            </a:r>
            <a:r>
              <a:rPr lang="hu-HU" sz="2800" b="1" dirty="0"/>
              <a:t>:</a:t>
            </a:r>
            <a:r>
              <a:rPr lang="hu-HU" sz="2800" dirty="0"/>
              <a:t> </a:t>
            </a:r>
            <a:r>
              <a:rPr lang="hu-HU" dirty="0"/>
              <a:t>aki már a rendszeres dohányzás miatt nikotinfüggővé vált, az folyamatosan kívánni fogja a cigarettát, nem tud tőle megszabadulni. </a:t>
            </a:r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440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2065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nemdohányzó életmód előnyei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/>
              <a:t>A társasági </a:t>
            </a:r>
            <a:r>
              <a:rPr lang="hu-HU" sz="3200" dirty="0" smtClean="0"/>
              <a:t>kísértések,  </a:t>
            </a:r>
            <a:r>
              <a:rPr lang="hu-HU" sz="3200" dirty="0"/>
              <a:t>illetve a hangulati ingadozások </a:t>
            </a:r>
            <a:r>
              <a:rPr lang="hu-HU" sz="3200" dirty="0" smtClean="0"/>
              <a:t> téged </a:t>
            </a:r>
            <a:r>
              <a:rPr lang="hu-HU" sz="3200" dirty="0"/>
              <a:t>is érinthetnek. 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Ne </a:t>
            </a:r>
            <a:r>
              <a:rPr lang="hu-HU" sz="3200" dirty="0"/>
              <a:t>feledd azonban, hogy mindkettőre van megoldás: </a:t>
            </a:r>
            <a:endParaRPr lang="hu-HU" sz="3200" dirty="0" smtClean="0"/>
          </a:p>
          <a:p>
            <a:pPr lvl="1"/>
            <a:r>
              <a:rPr lang="hu-HU" sz="3000" dirty="0" smtClean="0"/>
              <a:t>a </a:t>
            </a:r>
            <a:r>
              <a:rPr lang="hu-HU" sz="3000" dirty="0"/>
              <a:t>cigarettát nem kell soha elfogadnod, ha nem akarod</a:t>
            </a:r>
            <a:r>
              <a:rPr lang="hu-HU" sz="3000" dirty="0" smtClean="0"/>
              <a:t>,</a:t>
            </a:r>
          </a:p>
          <a:p>
            <a:pPr lvl="1"/>
            <a:r>
              <a:rPr lang="hu-HU" sz="3000" dirty="0" smtClean="0"/>
              <a:t> </a:t>
            </a:r>
            <a:r>
              <a:rPr lang="hu-HU" sz="3000" dirty="0"/>
              <a:t>a rossz hangulatodat, illetve a stresszt ezerféleképpen tudod kezelni.</a:t>
            </a:r>
          </a:p>
        </p:txBody>
      </p:sp>
    </p:spTree>
    <p:extLst>
      <p:ext uri="{BB962C8B-B14F-4D97-AF65-F5344CB8AC3E}">
        <p14:creationId xmlns:p14="http://schemas.microsoft.com/office/powerpoint/2010/main" val="121569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Köszönöm a figyelmet!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4234248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366</Words>
  <Application>Microsoft Office PowerPoint</Application>
  <PresentationFormat>Diavetítés a képernyőre (4:3 oldalarány)</PresentationFormat>
  <Paragraphs>42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A dohányzás megelőzése</vt:lpstr>
      <vt:lpstr>A nemdohányzó életmód előnyei</vt:lpstr>
      <vt:lpstr>A nemdohányzó életmód előnyei</vt:lpstr>
      <vt:lpstr>A nemdohányzó életmód előnyei</vt:lpstr>
      <vt:lpstr>A nemdohányzó életmód előnyei</vt:lpstr>
      <vt:lpstr>A nemdohányzó életmód előnyei</vt:lpstr>
      <vt:lpstr>A nemdohányzó életmód előnyei</vt:lpstr>
      <vt:lpstr>A nemdohányzó életmód előnyei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dohányzás megelőzése</dc:title>
  <dc:creator>HPPRO1-KOLI</dc:creator>
  <cp:lastModifiedBy>HPPRO1-KOLI</cp:lastModifiedBy>
  <cp:revision>10</cp:revision>
  <dcterms:created xsi:type="dcterms:W3CDTF">2015-06-08T16:27:51Z</dcterms:created>
  <dcterms:modified xsi:type="dcterms:W3CDTF">2015-06-08T17:41:34Z</dcterms:modified>
</cp:coreProperties>
</file>