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AC7A28-664A-4013-B359-2965988714F0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203B8A-E8DE-4775-8736-DFF6FD524FA1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dohányzás megelőzése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hu-HU" dirty="0" smtClean="0"/>
              <a:t>A dohányzás története</a:t>
            </a:r>
          </a:p>
        </p:txBody>
      </p:sp>
    </p:spTree>
    <p:extLst>
      <p:ext uri="{BB962C8B-B14F-4D97-AF65-F5344CB8AC3E}">
        <p14:creationId xmlns:p14="http://schemas.microsoft.com/office/powerpoint/2010/main" val="26684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dohányzás története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algn="just"/>
            <a:r>
              <a:rPr lang="hu-HU" sz="2800" dirty="0"/>
              <a:t>A dohányzás, a dohánylevelek használata először Amerikában és Ausztráliában terjedt el</a:t>
            </a:r>
            <a:r>
              <a:rPr lang="hu-HU" sz="2800" dirty="0" smtClean="0"/>
              <a:t>.</a:t>
            </a:r>
          </a:p>
          <a:p>
            <a:pPr algn="just"/>
            <a:r>
              <a:rPr lang="hu-HU" sz="2800" dirty="0" smtClean="0"/>
              <a:t> A dohánynövény  Kolumbusz közvetítésével került Európába</a:t>
            </a:r>
          </a:p>
          <a:p>
            <a:pPr algn="just"/>
            <a:r>
              <a:rPr lang="hu-HU" sz="2800" dirty="0" smtClean="0"/>
              <a:t>Elterjedéséhez </a:t>
            </a:r>
            <a:r>
              <a:rPr lang="hu-HU" sz="2800" dirty="0"/>
              <a:t>Jean </a:t>
            </a:r>
            <a:r>
              <a:rPr lang="hu-HU" sz="2800" dirty="0" err="1"/>
              <a:t>Nicot</a:t>
            </a:r>
            <a:r>
              <a:rPr lang="hu-HU" sz="2800" dirty="0"/>
              <a:t> de </a:t>
            </a:r>
            <a:r>
              <a:rPr lang="hu-HU" sz="2800" dirty="0" err="1"/>
              <a:t>Willemann</a:t>
            </a:r>
            <a:r>
              <a:rPr lang="hu-HU" sz="2800" dirty="0"/>
              <a:t> lisszaboni nagykövet járult hozzá, aki először termesztette Európában a növényt</a:t>
            </a:r>
            <a:r>
              <a:rPr lang="hu-HU" sz="2800" dirty="0" smtClean="0"/>
              <a:t>.</a:t>
            </a:r>
          </a:p>
          <a:p>
            <a:pPr algn="just"/>
            <a:r>
              <a:rPr lang="hu-HU" sz="2800" dirty="0"/>
              <a:t>A később (1828-ban) felfedezett hatóanyagot róla nevezték el nikotinnak.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4014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dohányzás története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658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dohányzási szokások elterjesztésében kiemelt szerepet játszottak a különböző háborúk</a:t>
            </a:r>
          </a:p>
          <a:p>
            <a:r>
              <a:rPr lang="hu-HU" sz="2800" dirty="0" smtClean="0"/>
              <a:t>A harmincéves háború (1618-1848) idején elterjedt szokás volt a pipázás, melyhez a pipát különböző anyagok anyagokból alkották (gyökér, porcelán, cserép, bambusz, tajtékkő, stb.)</a:t>
            </a:r>
          </a:p>
          <a:p>
            <a:r>
              <a:rPr lang="hu-HU" sz="2800" dirty="0" smtClean="0"/>
              <a:t>A szivarozás a napóleoni háborúk idején jött divatba Európában, </a:t>
            </a:r>
            <a:r>
              <a:rPr lang="hu-HU" sz="2800" dirty="0"/>
              <a:t>M</a:t>
            </a:r>
            <a:r>
              <a:rPr lang="hu-HU" sz="2800" dirty="0" smtClean="0"/>
              <a:t>agyarországon az 1840-es évektől, </a:t>
            </a:r>
          </a:p>
          <a:p>
            <a:pPr lvl="1"/>
            <a:r>
              <a:rPr lang="hu-HU" dirty="0" smtClean="0"/>
              <a:t>ezzel egy időben új dohányfajtákat honosítottak meg hazánkban és a dohányfeldolgozásra is ügyeltek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18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20656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dohányzás története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96752"/>
            <a:ext cx="8686800" cy="5184576"/>
          </a:xfrm>
        </p:spPr>
        <p:txBody>
          <a:bodyPr>
            <a:normAutofit/>
          </a:bodyPr>
          <a:lstStyle/>
          <a:p>
            <a:pPr algn="just"/>
            <a:r>
              <a:rPr lang="hu-HU" sz="2800" dirty="0"/>
              <a:t>A cigarettázás szokása a 19. sz. húszas éveiben terjedt el Európában, Amerikában pedig a </a:t>
            </a:r>
            <a:r>
              <a:rPr lang="hu-HU" sz="2800" dirty="0" smtClean="0"/>
              <a:t>polgárháború(1861-’65) alatt</a:t>
            </a:r>
          </a:p>
          <a:p>
            <a:pPr algn="just"/>
            <a:r>
              <a:rPr lang="hu-HU" sz="2800" dirty="0" smtClean="0"/>
              <a:t>A 20. században elszaporodott </a:t>
            </a:r>
            <a:r>
              <a:rPr lang="hu-HU" sz="2800" dirty="0"/>
              <a:t> </a:t>
            </a:r>
            <a:r>
              <a:rPr lang="hu-HU" sz="2800" dirty="0" smtClean="0"/>
              <a:t>cigarettagyárak elárasztották termékeikkel az egész világot</a:t>
            </a:r>
          </a:p>
          <a:p>
            <a:pPr algn="just"/>
            <a:r>
              <a:rPr lang="hu-HU" sz="2800" dirty="0" smtClean="0"/>
              <a:t>A kénes gyufa  feltalálása a könnyebb rágyújtást tette lehetővé</a:t>
            </a:r>
          </a:p>
          <a:p>
            <a:pPr algn="just"/>
            <a:r>
              <a:rPr lang="hu-HU" sz="2800" dirty="0" smtClean="0"/>
              <a:t>A két világháború a férfias bajtársiasság szimbólumává tette a cigarettát.</a:t>
            </a:r>
            <a:endParaRPr lang="hu-HU" sz="2800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1026" name="Picture 2" descr="C:\Users\HPPRO1-KOLI\Desktop\Dohányzá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941168"/>
            <a:ext cx="3188568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1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dohányzás története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dohányzási szokások </a:t>
            </a:r>
          </a:p>
          <a:p>
            <a:r>
              <a:rPr lang="hu-HU" dirty="0" smtClean="0"/>
              <a:t>hűen tükrözték a dohányos társadalmi hovatartozását</a:t>
            </a:r>
          </a:p>
          <a:p>
            <a:r>
              <a:rPr lang="hu-HU" dirty="0" err="1" smtClean="0"/>
              <a:t>Pl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szivarozás &gt;&gt;&gt; jómódú városi polgár</a:t>
            </a:r>
          </a:p>
          <a:p>
            <a:pPr lvl="1"/>
            <a:r>
              <a:rPr lang="hu-HU" dirty="0" smtClean="0"/>
              <a:t>cigaretta &gt;&gt;&gt; füstszűrős/füstszűrő nélküli</a:t>
            </a:r>
          </a:p>
          <a:p>
            <a:pPr lvl="1"/>
            <a:endParaRPr lang="hu-H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743387"/>
            <a:ext cx="2516980" cy="3745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4176464" cy="27441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03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dohányzás története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algn="just"/>
            <a:r>
              <a:rPr lang="hu-HU" dirty="0" smtClean="0"/>
              <a:t>A 20. század közepére nyilvánvalóvá vált a dohányzás  </a:t>
            </a:r>
            <a:r>
              <a:rPr lang="hu-HU" cap="small" dirty="0" smtClean="0"/>
              <a:t>súlyos egészségkárosító </a:t>
            </a:r>
            <a:r>
              <a:rPr lang="hu-HU" dirty="0" smtClean="0"/>
              <a:t>hatása</a:t>
            </a:r>
          </a:p>
          <a:p>
            <a:pPr algn="just"/>
            <a:r>
              <a:rPr lang="hu-HU" dirty="0" smtClean="0"/>
              <a:t>A krónikus betegségek gyógyítási költségei magasan meghaladják  a dohányzás forgalmazásából származó hasznot</a:t>
            </a:r>
          </a:p>
          <a:p>
            <a:pPr algn="just"/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46666"/>
            <a:ext cx="5236493" cy="3222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455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dohányzás története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3573016"/>
            <a:ext cx="8229600" cy="2952328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A magyarországi dohányzás elleni küzdelemben mérföldkövet jelentett az 1999-ben megjelent nemdohányzókat  és érdekeiket védő törvény, mely egy egészségesebb szemlélet kibontakozását segítette elő</a:t>
            </a:r>
          </a:p>
          <a:p>
            <a:r>
              <a:rPr lang="hu-HU" dirty="0" err="1" smtClean="0"/>
              <a:t>Pl</a:t>
            </a:r>
            <a:r>
              <a:rPr lang="hu-HU" dirty="0" smtClean="0"/>
              <a:t>: </a:t>
            </a:r>
          </a:p>
          <a:p>
            <a:pPr lvl="2"/>
            <a:r>
              <a:rPr lang="hu-HU" sz="2400" dirty="0" smtClean="0"/>
              <a:t>Passzív dohányzás ártalmainak csökkentése</a:t>
            </a:r>
          </a:p>
          <a:p>
            <a:pPr lvl="2"/>
            <a:r>
              <a:rPr lang="hu-HU" sz="2400" dirty="0" smtClean="0"/>
              <a:t>Iskolákban, közhelyeken tilos a dohányzás, stb.</a:t>
            </a:r>
            <a:endParaRPr lang="hu-H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4746"/>
            <a:ext cx="6096000" cy="22362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8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Köszönöm a figyelmet!</a:t>
            </a: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val="6612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281</Words>
  <Application>Microsoft Office PowerPoint</Application>
  <PresentationFormat>Diavetítés a képernyőre (4:3 oldalarány)</PresentationFormat>
  <Paragraphs>38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A dohányzás megelőzése</vt:lpstr>
      <vt:lpstr>A dohányzás története</vt:lpstr>
      <vt:lpstr>A dohányzás története</vt:lpstr>
      <vt:lpstr>A dohányzás története</vt:lpstr>
      <vt:lpstr>A dohányzás története</vt:lpstr>
      <vt:lpstr>A dohányzás története</vt:lpstr>
      <vt:lpstr>A dohányzás története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dohányzás megelőzése</dc:title>
  <dc:creator>HPPRO1-KOLI</dc:creator>
  <cp:lastModifiedBy>HPPRO1-KOLI</cp:lastModifiedBy>
  <cp:revision>12</cp:revision>
  <dcterms:created xsi:type="dcterms:W3CDTF">2015-06-08T14:27:48Z</dcterms:created>
  <dcterms:modified xsi:type="dcterms:W3CDTF">2015-06-08T15:54:54Z</dcterms:modified>
</cp:coreProperties>
</file>