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7" r:id="rId4"/>
    <p:sldId id="259" r:id="rId5"/>
    <p:sldId id="269" r:id="rId6"/>
    <p:sldId id="270" r:id="rId7"/>
    <p:sldId id="263" r:id="rId8"/>
    <p:sldId id="265" r:id="rId9"/>
    <p:sldId id="260" r:id="rId10"/>
    <p:sldId id="261" r:id="rId11"/>
    <p:sldId id="266" r:id="rId12"/>
    <p:sldId id="262" r:id="rId13"/>
    <p:sldId id="264" r:id="rId14"/>
    <p:sldId id="268" r:id="rId1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1A20-E396-44EA-BC01-F9A2DCC7DF43}" type="datetimeFigureOut">
              <a:rPr lang="hu-HU" smtClean="0"/>
              <a:pPr/>
              <a:t>2015.06.10.</a:t>
            </a:fld>
            <a:endParaRPr lang="hu-HU" dirty="0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C187B-9DC8-448A-AD58-ADC177D75D64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1A20-E396-44EA-BC01-F9A2DCC7DF43}" type="datetimeFigureOut">
              <a:rPr lang="hu-HU" smtClean="0"/>
              <a:pPr/>
              <a:t>2015.06.10.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C187B-9DC8-448A-AD58-ADC177D75D64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1A20-E396-44EA-BC01-F9A2DCC7DF43}" type="datetimeFigureOut">
              <a:rPr lang="hu-HU" smtClean="0"/>
              <a:pPr/>
              <a:t>2015.06.10.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C187B-9DC8-448A-AD58-ADC177D75D64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1A20-E396-44EA-BC01-F9A2DCC7DF43}" type="datetimeFigureOut">
              <a:rPr lang="hu-HU" smtClean="0"/>
              <a:pPr/>
              <a:t>2015.06.10.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C187B-9DC8-448A-AD58-ADC177D75D64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1A20-E396-44EA-BC01-F9A2DCC7DF43}" type="datetimeFigureOut">
              <a:rPr lang="hu-HU" smtClean="0"/>
              <a:pPr/>
              <a:t>2015.06.10.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C187B-9DC8-448A-AD58-ADC177D75D64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1A20-E396-44EA-BC01-F9A2DCC7DF43}" type="datetimeFigureOut">
              <a:rPr lang="hu-HU" smtClean="0"/>
              <a:pPr/>
              <a:t>2015.06.10.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C187B-9DC8-448A-AD58-ADC177D75D64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1A20-E396-44EA-BC01-F9A2DCC7DF43}" type="datetimeFigureOut">
              <a:rPr lang="hu-HU" smtClean="0"/>
              <a:pPr/>
              <a:t>2015.06.10.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C187B-9DC8-448A-AD58-ADC177D75D64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1A20-E396-44EA-BC01-F9A2DCC7DF43}" type="datetimeFigureOut">
              <a:rPr lang="hu-HU" smtClean="0"/>
              <a:pPr/>
              <a:t>2015.06.10.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C187B-9DC8-448A-AD58-ADC177D75D64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1A20-E396-44EA-BC01-F9A2DCC7DF43}" type="datetimeFigureOut">
              <a:rPr lang="hu-HU" smtClean="0"/>
              <a:pPr/>
              <a:t>2015.06.10.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C187B-9DC8-448A-AD58-ADC177D75D64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1A20-E396-44EA-BC01-F9A2DCC7DF43}" type="datetimeFigureOut">
              <a:rPr lang="hu-HU" smtClean="0"/>
              <a:pPr/>
              <a:t>2015.06.10.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C187B-9DC8-448A-AD58-ADC177D75D64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1A20-E396-44EA-BC01-F9A2DCC7DF43}" type="datetimeFigureOut">
              <a:rPr lang="hu-HU" smtClean="0"/>
              <a:pPr/>
              <a:t>2015.06.10.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46C187B-9DC8-448A-AD58-ADC177D75D64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dirty="0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471A20-E396-44EA-BC01-F9A2DCC7DF43}" type="datetimeFigureOut">
              <a:rPr lang="hu-HU" smtClean="0"/>
              <a:pPr/>
              <a:t>2015.06.10.</a:t>
            </a:fld>
            <a:endParaRPr lang="hu-HU" dirty="0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6C187B-9DC8-448A-AD58-ADC177D75D64}" type="slidenum">
              <a:rPr lang="hu-HU" smtClean="0"/>
              <a:pPr/>
              <a:t>‹#›</a:t>
            </a:fld>
            <a:endParaRPr lang="hu-HU" dirty="0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dohányzás megelőzése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2. A dohányzás okozta betegségek- </a:t>
            </a:r>
          </a:p>
          <a:p>
            <a:r>
              <a:rPr lang="hu-HU" sz="3200" dirty="0" smtClean="0"/>
              <a:t>következmények, hatások</a:t>
            </a:r>
            <a:endParaRPr lang="hu-HU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Krisztian\Desktop\impotencia_w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1735073">
            <a:off x="5065578" y="2922189"/>
            <a:ext cx="3571875" cy="2667000"/>
          </a:xfrm>
          <a:prstGeom prst="rect">
            <a:avLst/>
          </a:prstGeom>
          <a:noFill/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dohányzás hatása a férfiakra…</a:t>
            </a:r>
            <a:endParaRPr lang="hu-HU" dirty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571536" y="3474000"/>
            <a:ext cx="4414670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hu-H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A dohányzás impotenciát okozhat.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hu-HU" sz="9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hu-H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A dohányzás hátrányos a fogamzásra.</a:t>
            </a:r>
            <a:endParaRPr kumimoji="0" lang="hu-H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Krisztian\Desktop\10349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571480"/>
            <a:ext cx="7643332" cy="612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zöveg helye 18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 dohányzás </a:t>
            </a:r>
            <a:r>
              <a:rPr lang="hu-HU" sz="2400" b="1" i="1" dirty="0" smtClean="0">
                <a:latin typeface="Times New Roman" pitchFamily="18" charset="0"/>
                <a:cs typeface="Times New Roman" pitchFamily="18" charset="0"/>
              </a:rPr>
              <a:t>ínygyulladáshoz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, kellemetlen lehelethez és a </a:t>
            </a:r>
            <a:r>
              <a:rPr lang="hu-HU" sz="2400" b="1" i="1" dirty="0" smtClean="0">
                <a:latin typeface="Times New Roman" pitchFamily="18" charset="0"/>
                <a:cs typeface="Times New Roman" pitchFamily="18" charset="0"/>
              </a:rPr>
              <a:t>fogak</a:t>
            </a:r>
            <a:r>
              <a:rPr lang="hu-H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b="1" i="1" dirty="0" smtClean="0">
                <a:latin typeface="Times New Roman" pitchFamily="18" charset="0"/>
                <a:cs typeface="Times New Roman" pitchFamily="18" charset="0"/>
              </a:rPr>
              <a:t>elvesztéséhez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vezethet.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5" name="Picture 7" descr="C:\Users\Krisztian\Desktop\post_66921_20111125162308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49761" y="2224334"/>
            <a:ext cx="5148000" cy="34257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Krisztian\Desktop\index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17378" y="3214686"/>
            <a:ext cx="4998026" cy="2844000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1928802"/>
            <a:ext cx="910345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hu-H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dohányzás csökkenti a szervezet A, C, B-12 és B-6 vitamin tartalmát.</a:t>
            </a:r>
            <a:endParaRPr kumimoji="0" lang="hu-H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Köszönöm a figyelmet!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risztian\Desktop\dohanyzas-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14290"/>
            <a:ext cx="6210278" cy="651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Krisztian\Desktop\Tíz-leggyakoribb-halált-okozó-rák-e1391513247698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285860"/>
            <a:ext cx="8818172" cy="496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400" dirty="0" smtClean="0"/>
              <a:t>A dohányzás károsítja az egészséget</a:t>
            </a:r>
            <a:endParaRPr lang="hu-HU" sz="4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tüdő-, gége, a szájüreg, a nyelőcső és a hólyagrák egyik rizikófaktora a dohányzás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dohányzók között gyakoriak az idült légúti betegségek.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dohányzás a szív és érrendszeri betegségek kockázati tényezője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dohányzók között gyakori a fekélybetegség.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dohányfüstös környezet a nemdohányzók egészségét is veszélyezteti.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risztian\Desktop\684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594" y="1357298"/>
            <a:ext cx="8964000" cy="46602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risztian\Desktop\tudodagana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33080"/>
            <a:ext cx="5004000" cy="64106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57158" y="2857496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hu-H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környezeti dohányfüst súlyosbítja a szívbetegek panaszait, növeli a szívinfarktus-halálozás kockázatát.</a:t>
            </a:r>
            <a:br>
              <a:rPr lang="hu-H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hu-H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Users\Krisztian\Desktop\sziveserrendszer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153180" y="4052910"/>
            <a:ext cx="2705100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Krisztian\Desktop\Cigisdoboz_3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89586" y="714356"/>
            <a:ext cx="6840000" cy="54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dohányzás hatása a nőkre…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A szoptatás alatti dohányzás károsítja a csecsemő egészségét! - Az anyatej közvetíti a dohányfüst méreganyagait.</a:t>
            </a:r>
          </a:p>
          <a:p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A várandós állapot vagy szoptatás alatti dohányzás, valamint a dohányfüstös környezet hatása növeli a </a:t>
            </a:r>
            <a:r>
              <a:rPr lang="hu-HU" sz="2100" i="1" dirty="0" smtClean="0">
                <a:latin typeface="Times New Roman" pitchFamily="18" charset="0"/>
                <a:cs typeface="Times New Roman" pitchFamily="18" charset="0"/>
              </a:rPr>
              <a:t>csecsemőkori hirtelen halál</a:t>
            </a: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 gyakoriságát.</a:t>
            </a:r>
          </a:p>
          <a:p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A várandós időszak alatti dohányzás a születendő gyermek értelmi fogyatékosságának lehet az okozója.</a:t>
            </a:r>
          </a:p>
          <a:p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A kisbabát váró dohányzó anyák újszülöttei körében gyakran észlelhető légúti megbetegedés.</a:t>
            </a:r>
          </a:p>
          <a:p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A dohányzó várandósok újszülöttei között gyakoribb a megnagyobbodott pajzsmirigy.</a:t>
            </a:r>
          </a:p>
          <a:p>
            <a:r>
              <a:rPr lang="hu-HU" sz="2100" dirty="0" smtClean="0"/>
              <a:t>Az újszülöttek átlagban 340 grammal kisebb súllyal jönnek a világra.</a:t>
            </a:r>
            <a:endParaRPr lang="hu-HU" sz="2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sz="2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2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sz="2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sz="2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507</TotalTime>
  <Words>220</Words>
  <Application>Microsoft Office PowerPoint</Application>
  <PresentationFormat>Diavetítés a képernyőre (4:3 oldalarány)</PresentationFormat>
  <Paragraphs>28</Paragraphs>
  <Slides>14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5" baseType="lpstr">
      <vt:lpstr>Áramlás</vt:lpstr>
      <vt:lpstr>A dohányzás megelőzése</vt:lpstr>
      <vt:lpstr>2. dia</vt:lpstr>
      <vt:lpstr>3. dia</vt:lpstr>
      <vt:lpstr>A dohányzás károsítja az egészséget</vt:lpstr>
      <vt:lpstr>5. dia</vt:lpstr>
      <vt:lpstr>6. dia</vt:lpstr>
      <vt:lpstr>A környezeti dohányfüst súlyosbítja a szívbetegek panaszait, növeli a szívinfarktus-halálozás kockázatát. </vt:lpstr>
      <vt:lpstr>8. dia</vt:lpstr>
      <vt:lpstr>A dohányzás hatása a nőkre…</vt:lpstr>
      <vt:lpstr>A dohányzás hatása a férfiakra…</vt:lpstr>
      <vt:lpstr>11. dia</vt:lpstr>
      <vt:lpstr>12. dia</vt:lpstr>
      <vt:lpstr>13. dia</vt:lpstr>
      <vt:lpstr>Köszönöm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dohányzás megelőzése</dc:title>
  <dc:creator>Krisztian</dc:creator>
  <cp:lastModifiedBy>Krisztian</cp:lastModifiedBy>
  <cp:revision>24</cp:revision>
  <dcterms:created xsi:type="dcterms:W3CDTF">2015-06-09T00:12:31Z</dcterms:created>
  <dcterms:modified xsi:type="dcterms:W3CDTF">2015-06-10T13:48:17Z</dcterms:modified>
</cp:coreProperties>
</file>