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A9B0-93EE-4AD9-9E29-BA8E9987D6CF}" type="datetimeFigureOut">
              <a:rPr lang="hu-HU" smtClean="0"/>
              <a:t>2021. 12. 12.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FFD-9390-4828-B93A-F620A3A558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48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A9B0-93EE-4AD9-9E29-BA8E9987D6CF}" type="datetimeFigureOut">
              <a:rPr lang="hu-HU" smtClean="0"/>
              <a:t>2021. 12. 12.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FFD-9390-4828-B93A-F620A3A558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890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A9B0-93EE-4AD9-9E29-BA8E9987D6CF}" type="datetimeFigureOut">
              <a:rPr lang="hu-HU" smtClean="0"/>
              <a:t>2021. 12. 12.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FFD-9390-4828-B93A-F620A3A558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92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A9B0-93EE-4AD9-9E29-BA8E9987D6CF}" type="datetimeFigureOut">
              <a:rPr lang="hu-HU" smtClean="0"/>
              <a:t>2021. 12. 12.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FFD-9390-4828-B93A-F620A3A558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94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A9B0-93EE-4AD9-9E29-BA8E9987D6CF}" type="datetimeFigureOut">
              <a:rPr lang="hu-HU" smtClean="0"/>
              <a:t>2021. 12. 12.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FFD-9390-4828-B93A-F620A3A558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97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A9B0-93EE-4AD9-9E29-BA8E9987D6CF}" type="datetimeFigureOut">
              <a:rPr lang="hu-HU" smtClean="0"/>
              <a:t>2021. 12. 12.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FFD-9390-4828-B93A-F620A3A558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06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A9B0-93EE-4AD9-9E29-BA8E9987D6CF}" type="datetimeFigureOut">
              <a:rPr lang="hu-HU" smtClean="0"/>
              <a:t>2021. 12. 12.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FFD-9390-4828-B93A-F620A3A558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4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A9B0-93EE-4AD9-9E29-BA8E9987D6CF}" type="datetimeFigureOut">
              <a:rPr lang="hu-HU" smtClean="0"/>
              <a:t>2021. 12. 12.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FFD-9390-4828-B93A-F620A3A558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91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A9B0-93EE-4AD9-9E29-BA8E9987D6CF}" type="datetimeFigureOut">
              <a:rPr lang="hu-HU" smtClean="0"/>
              <a:t>2021. 12. 12.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FFD-9390-4828-B93A-F620A3A558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24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A9B0-93EE-4AD9-9E29-BA8E9987D6CF}" type="datetimeFigureOut">
              <a:rPr lang="hu-HU" smtClean="0"/>
              <a:t>2021. 12. 12.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FFD-9390-4828-B93A-F620A3A558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562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A9B0-93EE-4AD9-9E29-BA8E9987D6CF}" type="datetimeFigureOut">
              <a:rPr lang="hu-HU" smtClean="0"/>
              <a:t>2021. 12. 12.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FFD-9390-4828-B93A-F620A3A558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59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A9B0-93EE-4AD9-9E29-BA8E9987D6CF}" type="datetimeFigureOut">
              <a:rPr lang="hu-HU" smtClean="0"/>
              <a:t>2021. 12. 12.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DFFD-9390-4828-B93A-F620A3A558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1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Kivonat Készítése </a:t>
            </a:r>
            <a:br>
              <a:rPr lang="hu-HU" dirty="0" smtClean="0"/>
            </a:br>
            <a:r>
              <a:rPr lang="hu-HU" dirty="0" err="1" smtClean="0"/>
              <a:t>Marótzugi</a:t>
            </a:r>
            <a:r>
              <a:rPr lang="hu-HU" dirty="0" smtClean="0"/>
              <a:t> Holt-Tisza Iszapjából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Molnár Márk</a:t>
            </a:r>
          </a:p>
          <a:p>
            <a:r>
              <a:rPr lang="hu-HU" dirty="0" smtClean="0"/>
              <a:t>Nagy Richárd</a:t>
            </a:r>
          </a:p>
          <a:p>
            <a:r>
              <a:rPr lang="hu-HU" dirty="0" smtClean="0"/>
              <a:t>Juhász Gergő</a:t>
            </a:r>
            <a:endParaRPr lang="hu-HU" dirty="0"/>
          </a:p>
        </p:txBody>
      </p:sp>
      <p:pic>
        <p:nvPicPr>
          <p:cNvPr id="4" name="Picture 4" descr="https://emet.gov.hu/app/uploads/2020/10/nemzeti_tehetseg_a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56" y="0"/>
            <a:ext cx="344266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9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</a:t>
            </a:r>
            <a:r>
              <a:rPr lang="hu-HU" dirty="0" smtClean="0"/>
              <a:t>ljárás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Kiszárított iszapminták tömegét </a:t>
            </a:r>
            <a:r>
              <a:rPr lang="hu-HU" dirty="0" smtClean="0"/>
              <a:t>lemértük.</a:t>
            </a:r>
            <a:endParaRPr lang="hu-HU" dirty="0" smtClean="0"/>
          </a:p>
          <a:p>
            <a:r>
              <a:rPr lang="hu-HU" dirty="0" smtClean="0"/>
              <a:t>50-50 cm</a:t>
            </a:r>
            <a:r>
              <a:rPr lang="hu-HU" baseline="30000" dirty="0" smtClean="0"/>
              <a:t>3</a:t>
            </a:r>
            <a:r>
              <a:rPr lang="hu-HU" dirty="0" smtClean="0"/>
              <a:t> 0,1 mol/dm</a:t>
            </a:r>
            <a:r>
              <a:rPr lang="hu-HU" baseline="30000" dirty="0" smtClean="0"/>
              <a:t>3</a:t>
            </a:r>
            <a:r>
              <a:rPr lang="hu-HU" dirty="0" smtClean="0"/>
              <a:t> HNO</a:t>
            </a:r>
            <a:r>
              <a:rPr lang="hu-HU" baseline="-25000" dirty="0" smtClean="0"/>
              <a:t>3</a:t>
            </a:r>
            <a:r>
              <a:rPr lang="hu-HU" dirty="0" smtClean="0"/>
              <a:t> oldatot mértünk </a:t>
            </a:r>
            <a:r>
              <a:rPr lang="hu-HU" dirty="0" smtClean="0"/>
              <a:t>rá. </a:t>
            </a:r>
            <a:endParaRPr lang="hu-HU" dirty="0" smtClean="0"/>
          </a:p>
          <a:p>
            <a:r>
              <a:rPr lang="hu-HU" dirty="0" smtClean="0"/>
              <a:t>Rázógépen egy éjszakán át szobahőmérsékleten rázattuk.</a:t>
            </a:r>
          </a:p>
          <a:p>
            <a:r>
              <a:rPr lang="hu-HU" dirty="0" smtClean="0"/>
              <a:t>A lebegő anyag eltávolítását centrifugálással </a:t>
            </a:r>
            <a:r>
              <a:rPr lang="hu-HU" dirty="0" smtClean="0"/>
              <a:t>végeztük. </a:t>
            </a:r>
            <a:endParaRPr lang="hu-HU" dirty="0" smtClean="0"/>
          </a:p>
          <a:p>
            <a:r>
              <a:rPr lang="hu-HU" dirty="0" smtClean="0"/>
              <a:t>A felülúszót 50cm</a:t>
            </a:r>
            <a:r>
              <a:rPr lang="hu-HU" baseline="30000" dirty="0" smtClean="0"/>
              <a:t>3</a:t>
            </a:r>
            <a:r>
              <a:rPr lang="hu-HU" dirty="0" smtClean="0"/>
              <a:t> térfogatú mérőlombikokba jelig </a:t>
            </a:r>
            <a:r>
              <a:rPr lang="hu-HU" dirty="0" smtClean="0"/>
              <a:t>töltöttük. </a:t>
            </a:r>
            <a:endParaRPr lang="hu-HU" dirty="0"/>
          </a:p>
        </p:txBody>
      </p:sp>
      <p:pic>
        <p:nvPicPr>
          <p:cNvPr id="4" name="Picture 4" descr="https://emet.gov.hu/app/uploads/2020/10/nemzeti_tehetseg_a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56" y="0"/>
            <a:ext cx="344266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emet.gov.hu/app/uploads/2020/10/nemzeti_tehetseg_a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56" y="0"/>
            <a:ext cx="344266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FG\Pictures\2021-12-07 (2)\S188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992888" cy="456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11560" y="594928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rázógép elősegíti a nehézfémek kioldódását az iszapmintákból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0842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emet.gov.hu/app/uploads/2020/10/nemzeti_tehetseg_a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56" y="0"/>
            <a:ext cx="344266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445224" cy="544522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840073" y="5229200"/>
            <a:ext cx="3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Centrifugálás előtt a minták tömegét ki kellett egyenlíteni.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7289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emet.gov.hu/app/uploads/2020/10/nemzeti_tehetseg_a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56" y="0"/>
            <a:ext cx="344266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!!_NTP2020_FOTÓK_!!\Iszapminta feldolgozása\S186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35746"/>
            <a:ext cx="7632848" cy="42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3528" y="587727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jegyzőkönyv vezetése fontos része a laboratóriumi munkának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0720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emet.gov.hu/app/uploads/2020/10/nemzeti_tehetseg_a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56" y="0"/>
            <a:ext cx="344266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5541696" cy="550244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28447" y="602128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kivonatok további elemzésre készen állnak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4763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420888"/>
            <a:ext cx="8229600" cy="1143000"/>
          </a:xfrm>
        </p:spPr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4086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04CA811F8FC4DAB141C522046432D" ma:contentTypeVersion="8" ma:contentTypeDescription="Create a new document." ma:contentTypeScope="" ma:versionID="11769d6082960dbef4a62323beb40986">
  <xsd:schema xmlns:xsd="http://www.w3.org/2001/XMLSchema" xmlns:xs="http://www.w3.org/2001/XMLSchema" xmlns:p="http://schemas.microsoft.com/office/2006/metadata/properties" xmlns:ns2="3b5e359d-329f-4c5f-a31f-0f6b81fb7e9f" targetNamespace="http://schemas.microsoft.com/office/2006/metadata/properties" ma:root="true" ma:fieldsID="fd9f3fb7e897e5dedcf4243d54446729" ns2:_="">
    <xsd:import namespace="3b5e359d-329f-4c5f-a31f-0f6b81fb7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e359d-329f-4c5f-a31f-0f6b81fb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AF0095-937B-4C0C-AB09-9FCA69118BB5}"/>
</file>

<file path=customXml/itemProps2.xml><?xml version="1.0" encoding="utf-8"?>
<ds:datastoreItem xmlns:ds="http://schemas.openxmlformats.org/officeDocument/2006/customXml" ds:itemID="{4079C4B9-937D-49AA-92CE-EEFA7D689162}"/>
</file>

<file path=customXml/itemProps3.xml><?xml version="1.0" encoding="utf-8"?>
<ds:datastoreItem xmlns:ds="http://schemas.openxmlformats.org/officeDocument/2006/customXml" ds:itemID="{70E6EF34-6BCF-473E-885F-138379F5783B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80</Words>
  <Application>Microsoft Office PowerPoint</Application>
  <PresentationFormat>Diavetítés a képernyőre (4:3 oldalarány)</PresentationFormat>
  <Paragraphs>15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Office-téma</vt:lpstr>
      <vt:lpstr>Kivonat Készítése  Marótzugi Holt-Tisza Iszapjából</vt:lpstr>
      <vt:lpstr>Eljárás</vt:lpstr>
      <vt:lpstr>PowerPoint-bemutató</vt:lpstr>
      <vt:lpstr>PowerPoint-bemutató</vt:lpstr>
      <vt:lpstr>PowerPoint-bemutató</vt:lpstr>
      <vt:lpstr>PowerPoint-bemutató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Kivonat Készítése  Marótzugi Holt-Tisza Iszapjából</dc:title>
  <dc:creator>TFG</dc:creator>
  <cp:lastModifiedBy>Fakla Ida</cp:lastModifiedBy>
  <cp:revision>4</cp:revision>
  <dcterms:created xsi:type="dcterms:W3CDTF">2021-12-10T10:50:25Z</dcterms:created>
  <dcterms:modified xsi:type="dcterms:W3CDTF">2021-12-12T18:28:07Z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0x01010030E04CA811F8FC4DAB141C522046432D</vt:lpwstr>
  </property>
</Properties>
</file>