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</p:sldMasterIdLst>
  <p:notesMasterIdLst>
    <p:notesMasterId r:id="rId18"/>
  </p:notesMasterIdLst>
  <p:sldIdLst>
    <p:sldId id="257" r:id="rId6"/>
    <p:sldId id="297" r:id="rId7"/>
    <p:sldId id="298" r:id="rId8"/>
    <p:sldId id="299" r:id="rId9"/>
    <p:sldId id="300" r:id="rId10"/>
    <p:sldId id="301" r:id="rId11"/>
    <p:sldId id="292" r:id="rId12"/>
    <p:sldId id="293" r:id="rId13"/>
    <p:sldId id="294" r:id="rId14"/>
    <p:sldId id="295" r:id="rId15"/>
    <p:sldId id="296" r:id="rId16"/>
    <p:sldId id="29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042"/>
    <a:srgbClr val="819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7179C-4A06-4752-BF1D-254398CB63F7}" v="20" dt="2021-12-12T12:42:00.397"/>
    <p1510:client id="{7B19A6F5-F26E-45F6-84ED-E0BD67379872}" v="2" dt="2021-12-12T16:47:24.473"/>
    <p1510:client id="{9F1D3A28-341E-401A-B9AB-85183CE56F53}" v="42" dt="2021-12-13T08:34:15.647"/>
    <p1510:client id="{A62B2273-1CD2-4715-9C40-EC8159CE5715}" v="2263" dt="2021-12-11T19:06:06.793"/>
    <p1510:client id="{C8790E17-1039-48C2-9198-258949AD15FB}" v="85" dt="2021-12-11T16:18:31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áb Gréta Gabriella" userId="S::svab.greta.gabriella@student.szerencsiszc.hu::2ee21a24-6d1f-4a85-9c92-7d206fec0dbc" providerId="AD" clId="Web-{7B19A6F5-F26E-45F6-84ED-E0BD67379872}"/>
    <pc:docChg chg="modSld">
      <pc:chgData name="Sváb Gréta Gabriella" userId="S::svab.greta.gabriella@student.szerencsiszc.hu::2ee21a24-6d1f-4a85-9c92-7d206fec0dbc" providerId="AD" clId="Web-{7B19A6F5-F26E-45F6-84ED-E0BD67379872}" dt="2021-12-12T16:47:24.473" v="1" actId="20577"/>
      <pc:docMkLst>
        <pc:docMk/>
      </pc:docMkLst>
      <pc:sldChg chg="modSp">
        <pc:chgData name="Sváb Gréta Gabriella" userId="S::svab.greta.gabriella@student.szerencsiszc.hu::2ee21a24-6d1f-4a85-9c92-7d206fec0dbc" providerId="AD" clId="Web-{7B19A6F5-F26E-45F6-84ED-E0BD67379872}" dt="2021-12-12T16:47:24.473" v="1" actId="20577"/>
        <pc:sldMkLst>
          <pc:docMk/>
          <pc:sldMk cId="385465367" sldId="297"/>
        </pc:sldMkLst>
        <pc:spChg chg="mod">
          <ac:chgData name="Sváb Gréta Gabriella" userId="S::svab.greta.gabriella@student.szerencsiszc.hu::2ee21a24-6d1f-4a85-9c92-7d206fec0dbc" providerId="AD" clId="Web-{7B19A6F5-F26E-45F6-84ED-E0BD67379872}" dt="2021-12-12T16:47:19.223" v="0" actId="20577"/>
          <ac:spMkLst>
            <pc:docMk/>
            <pc:sldMk cId="385465367" sldId="297"/>
            <ac:spMk id="2" creationId="{46E790DF-32E6-4B53-A7EB-F0408889F234}"/>
          </ac:spMkLst>
        </pc:spChg>
        <pc:spChg chg="mod">
          <ac:chgData name="Sváb Gréta Gabriella" userId="S::svab.greta.gabriella@student.szerencsiszc.hu::2ee21a24-6d1f-4a85-9c92-7d206fec0dbc" providerId="AD" clId="Web-{7B19A6F5-F26E-45F6-84ED-E0BD67379872}" dt="2021-12-12T16:47:24.473" v="1" actId="20577"/>
          <ac:spMkLst>
            <pc:docMk/>
            <pc:sldMk cId="385465367" sldId="297"/>
            <ac:spMk id="3" creationId="{1D577601-14D6-4C0A-A221-72C603FC3530}"/>
          </ac:spMkLst>
        </pc:spChg>
      </pc:sldChg>
    </pc:docChg>
  </pc:docChgLst>
  <pc:docChgLst>
    <pc:chgData name="Kenéz Márton" userId="28a6c969-4b8a-4e9d-8b3a-71a4a4404856" providerId="ADAL" clId="{1DD7179C-4A06-4752-BF1D-254398CB63F7}"/>
    <pc:docChg chg="modSld">
      <pc:chgData name="Kenéz Márton" userId="28a6c969-4b8a-4e9d-8b3a-71a4a4404856" providerId="ADAL" clId="{1DD7179C-4A06-4752-BF1D-254398CB63F7}" dt="2021-12-12T12:42:00.397" v="50"/>
      <pc:docMkLst>
        <pc:docMk/>
      </pc:docMkLst>
      <pc:sldChg chg="modSp mod">
        <pc:chgData name="Kenéz Márton" userId="28a6c969-4b8a-4e9d-8b3a-71a4a4404856" providerId="ADAL" clId="{1DD7179C-4A06-4752-BF1D-254398CB63F7}" dt="2021-12-12T12:40:55.649" v="35"/>
        <pc:sldMkLst>
          <pc:docMk/>
          <pc:sldMk cId="385465367" sldId="297"/>
        </pc:sldMkLst>
        <pc:spChg chg="mod">
          <ac:chgData name="Kenéz Márton" userId="28a6c969-4b8a-4e9d-8b3a-71a4a4404856" providerId="ADAL" clId="{1DD7179C-4A06-4752-BF1D-254398CB63F7}" dt="2021-12-12T12:40:55.649" v="35"/>
          <ac:spMkLst>
            <pc:docMk/>
            <pc:sldMk cId="385465367" sldId="297"/>
            <ac:spMk id="2" creationId="{46E790DF-32E6-4B53-A7EB-F0408889F234}"/>
          </ac:spMkLst>
        </pc:spChg>
        <pc:spChg chg="mod">
          <ac:chgData name="Kenéz Márton" userId="28a6c969-4b8a-4e9d-8b3a-71a4a4404856" providerId="ADAL" clId="{1DD7179C-4A06-4752-BF1D-254398CB63F7}" dt="2021-12-12T12:39:20.651" v="17"/>
          <ac:spMkLst>
            <pc:docMk/>
            <pc:sldMk cId="385465367" sldId="297"/>
            <ac:spMk id="3" creationId="{1D577601-14D6-4C0A-A221-72C603FC3530}"/>
          </ac:spMkLst>
        </pc:spChg>
      </pc:sldChg>
      <pc:sldChg chg="modSp mod">
        <pc:chgData name="Kenéz Márton" userId="28a6c969-4b8a-4e9d-8b3a-71a4a4404856" providerId="ADAL" clId="{1DD7179C-4A06-4752-BF1D-254398CB63F7}" dt="2021-12-12T12:42:00.397" v="50"/>
        <pc:sldMkLst>
          <pc:docMk/>
          <pc:sldMk cId="499578867" sldId="298"/>
        </pc:sldMkLst>
        <pc:spChg chg="mod">
          <ac:chgData name="Kenéz Márton" userId="28a6c969-4b8a-4e9d-8b3a-71a4a4404856" providerId="ADAL" clId="{1DD7179C-4A06-4752-BF1D-254398CB63F7}" dt="2021-12-12T12:41:05.943" v="36"/>
          <ac:spMkLst>
            <pc:docMk/>
            <pc:sldMk cId="499578867" sldId="298"/>
            <ac:spMk id="2" creationId="{A6672896-1734-4ACA-AAC8-053E67E8E2F0}"/>
          </ac:spMkLst>
        </pc:spChg>
        <pc:spChg chg="mod">
          <ac:chgData name="Kenéz Márton" userId="28a6c969-4b8a-4e9d-8b3a-71a4a4404856" providerId="ADAL" clId="{1DD7179C-4A06-4752-BF1D-254398CB63F7}" dt="2021-12-12T12:42:00.397" v="50"/>
          <ac:spMkLst>
            <pc:docMk/>
            <pc:sldMk cId="499578867" sldId="298"/>
            <ac:spMk id="3" creationId="{BFD3E562-DBC8-4AE4-A252-9E2EB114CE15}"/>
          </ac:spMkLst>
        </pc:spChg>
      </pc:sldChg>
      <pc:sldChg chg="modSp mod">
        <pc:chgData name="Kenéz Márton" userId="28a6c969-4b8a-4e9d-8b3a-71a4a4404856" providerId="ADAL" clId="{1DD7179C-4A06-4752-BF1D-254398CB63F7}" dt="2021-12-12T12:41:14.573" v="38"/>
        <pc:sldMkLst>
          <pc:docMk/>
          <pc:sldMk cId="243191956" sldId="299"/>
        </pc:sldMkLst>
        <pc:spChg chg="mod">
          <ac:chgData name="Kenéz Márton" userId="28a6c969-4b8a-4e9d-8b3a-71a4a4404856" providerId="ADAL" clId="{1DD7179C-4A06-4752-BF1D-254398CB63F7}" dt="2021-12-12T12:41:14.573" v="38"/>
          <ac:spMkLst>
            <pc:docMk/>
            <pc:sldMk cId="243191956" sldId="299"/>
            <ac:spMk id="2" creationId="{B332E8D1-A27B-4303-BB56-7938B10065DC}"/>
          </ac:spMkLst>
        </pc:spChg>
        <pc:picChg chg="mod">
          <ac:chgData name="Kenéz Márton" userId="28a6c969-4b8a-4e9d-8b3a-71a4a4404856" providerId="ADAL" clId="{1DD7179C-4A06-4752-BF1D-254398CB63F7}" dt="2021-12-12T12:38:26.436" v="7" actId="208"/>
          <ac:picMkLst>
            <pc:docMk/>
            <pc:sldMk cId="243191956" sldId="299"/>
            <ac:picMk id="7" creationId="{E1E1033C-18A4-4BB7-9B6E-31A38E45FA54}"/>
          </ac:picMkLst>
        </pc:picChg>
        <pc:picChg chg="mod">
          <ac:chgData name="Kenéz Márton" userId="28a6c969-4b8a-4e9d-8b3a-71a4a4404856" providerId="ADAL" clId="{1DD7179C-4A06-4752-BF1D-254398CB63F7}" dt="2021-12-12T12:38:35.333" v="9" actId="1076"/>
          <ac:picMkLst>
            <pc:docMk/>
            <pc:sldMk cId="243191956" sldId="299"/>
            <ac:picMk id="8" creationId="{9E4D757F-BF2B-4452-A751-86F0E7354DF9}"/>
          </ac:picMkLst>
        </pc:picChg>
      </pc:sldChg>
      <pc:sldChg chg="modSp mod">
        <pc:chgData name="Kenéz Márton" userId="28a6c969-4b8a-4e9d-8b3a-71a4a4404856" providerId="ADAL" clId="{1DD7179C-4A06-4752-BF1D-254398CB63F7}" dt="2021-12-12T12:40:43.010" v="34"/>
        <pc:sldMkLst>
          <pc:docMk/>
          <pc:sldMk cId="614387868" sldId="300"/>
        </pc:sldMkLst>
        <pc:spChg chg="mod">
          <ac:chgData name="Kenéz Márton" userId="28a6c969-4b8a-4e9d-8b3a-71a4a4404856" providerId="ADAL" clId="{1DD7179C-4A06-4752-BF1D-254398CB63F7}" dt="2021-12-12T12:40:43.010" v="34"/>
          <ac:spMkLst>
            <pc:docMk/>
            <pc:sldMk cId="614387868" sldId="300"/>
            <ac:spMk id="2" creationId="{1F871290-6247-44CC-92DF-81E0439EDAA2}"/>
          </ac:spMkLst>
        </pc:spChg>
        <pc:spChg chg="mod">
          <ac:chgData name="Kenéz Márton" userId="28a6c969-4b8a-4e9d-8b3a-71a4a4404856" providerId="ADAL" clId="{1DD7179C-4A06-4752-BF1D-254398CB63F7}" dt="2021-12-12T12:39:39.948" v="23" actId="1076"/>
          <ac:spMkLst>
            <pc:docMk/>
            <pc:sldMk cId="614387868" sldId="300"/>
            <ac:spMk id="3" creationId="{EAAAAE3D-4D9C-42DB-9AD8-388F8632301C}"/>
          </ac:spMkLst>
        </pc:spChg>
        <pc:picChg chg="mod">
          <ac:chgData name="Kenéz Márton" userId="28a6c969-4b8a-4e9d-8b3a-71a4a4404856" providerId="ADAL" clId="{1DD7179C-4A06-4752-BF1D-254398CB63F7}" dt="2021-12-12T12:38:16.498" v="5" actId="1440"/>
          <ac:picMkLst>
            <pc:docMk/>
            <pc:sldMk cId="614387868" sldId="300"/>
            <ac:picMk id="4" creationId="{BA2F97AF-4A36-4640-A638-D86ABA8A8F90}"/>
          </ac:picMkLst>
        </pc:picChg>
      </pc:sldChg>
      <pc:sldChg chg="modSp mod">
        <pc:chgData name="Kenéz Márton" userId="28a6c969-4b8a-4e9d-8b3a-71a4a4404856" providerId="ADAL" clId="{1DD7179C-4A06-4752-BF1D-254398CB63F7}" dt="2021-12-12T12:41:38.398" v="43"/>
        <pc:sldMkLst>
          <pc:docMk/>
          <pc:sldMk cId="695844332" sldId="301"/>
        </pc:sldMkLst>
        <pc:spChg chg="mod">
          <ac:chgData name="Kenéz Márton" userId="28a6c969-4b8a-4e9d-8b3a-71a4a4404856" providerId="ADAL" clId="{1DD7179C-4A06-4752-BF1D-254398CB63F7}" dt="2021-12-12T12:41:38.398" v="43"/>
          <ac:spMkLst>
            <pc:docMk/>
            <pc:sldMk cId="695844332" sldId="301"/>
            <ac:spMk id="2" creationId="{B8BC606A-C0C7-4C1F-BD5E-8D3E443E149F}"/>
          </ac:spMkLst>
        </pc:spChg>
        <pc:picChg chg="mod">
          <ac:chgData name="Kenéz Márton" userId="28a6c969-4b8a-4e9d-8b3a-71a4a4404856" providerId="ADAL" clId="{1DD7179C-4A06-4752-BF1D-254398CB63F7}" dt="2021-12-12T12:38:50.043" v="12" actId="1076"/>
          <ac:picMkLst>
            <pc:docMk/>
            <pc:sldMk cId="695844332" sldId="301"/>
            <ac:picMk id="5" creationId="{57068054-1069-4DD4-AF93-AFDE83361D72}"/>
          </ac:picMkLst>
        </pc:picChg>
      </pc:sldChg>
    </pc:docChg>
  </pc:docChgLst>
  <pc:docChgLst>
    <pc:chgData name="Pataki Zsolt" userId="S::pataki.zsolt@szerencsiszc.hu::7c7cfb00-d4f9-40b9-b35b-a3ef04ab386e" providerId="AD" clId="Web-{9F1D3A28-341E-401A-B9AB-85183CE56F53}"/>
    <pc:docChg chg="modSld">
      <pc:chgData name="Pataki Zsolt" userId="S::pataki.zsolt@szerencsiszc.hu::7c7cfb00-d4f9-40b9-b35b-a3ef04ab386e" providerId="AD" clId="Web-{9F1D3A28-341E-401A-B9AB-85183CE56F53}" dt="2021-12-13T08:34:15.647" v="36"/>
      <pc:docMkLst>
        <pc:docMk/>
      </pc:docMkLst>
      <pc:sldChg chg="addSp modSp">
        <pc:chgData name="Pataki Zsolt" userId="S::pataki.zsolt@szerencsiszc.hu::7c7cfb00-d4f9-40b9-b35b-a3ef04ab386e" providerId="AD" clId="Web-{9F1D3A28-341E-401A-B9AB-85183CE56F53}" dt="2021-12-13T08:30:13.063" v="1" actId="1076"/>
        <pc:sldMkLst>
          <pc:docMk/>
          <pc:sldMk cId="0" sldId="257"/>
        </pc:sldMkLst>
        <pc:picChg chg="add mod">
          <ac:chgData name="Pataki Zsolt" userId="S::pataki.zsolt@szerencsiszc.hu::7c7cfb00-d4f9-40b9-b35b-a3ef04ab386e" providerId="AD" clId="Web-{9F1D3A28-341E-401A-B9AB-85183CE56F53}" dt="2021-12-13T08:30:13.063" v="1" actId="1076"/>
          <ac:picMkLst>
            <pc:docMk/>
            <pc:sldMk cId="0" sldId="257"/>
            <ac:picMk id="2" creationId="{EC436122-8F71-4E58-AD8A-F185D1B7BD73}"/>
          </ac:picMkLst>
        </pc:picChg>
      </pc:sldChg>
      <pc:sldChg chg="addSp">
        <pc:chgData name="Pataki Zsolt" userId="S::pataki.zsolt@szerencsiszc.hu::7c7cfb00-d4f9-40b9-b35b-a3ef04ab386e" providerId="AD" clId="Web-{9F1D3A28-341E-401A-B9AB-85183CE56F53}" dt="2021-12-13T08:34:15.647" v="36"/>
        <pc:sldMkLst>
          <pc:docMk/>
          <pc:sldMk cId="0" sldId="291"/>
        </pc:sldMkLst>
        <pc:picChg chg="add">
          <ac:chgData name="Pataki Zsolt" userId="S::pataki.zsolt@szerencsiszc.hu::7c7cfb00-d4f9-40b9-b35b-a3ef04ab386e" providerId="AD" clId="Web-{9F1D3A28-341E-401A-B9AB-85183CE56F53}" dt="2021-12-13T08:34:15.647" v="36"/>
          <ac:picMkLst>
            <pc:docMk/>
            <pc:sldMk cId="0" sldId="291"/>
            <ac:picMk id="2" creationId="{5CC5A21D-B598-47BC-AF0D-49A5EA7522D3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2:38.879" v="19" actId="1076"/>
        <pc:sldMkLst>
          <pc:docMk/>
          <pc:sldMk cId="910759739" sldId="292"/>
        </pc:sldMkLst>
        <pc:picChg chg="add">
          <ac:chgData name="Pataki Zsolt" userId="S::pataki.zsolt@szerencsiszc.hu::7c7cfb00-d4f9-40b9-b35b-a3ef04ab386e" providerId="AD" clId="Web-{9F1D3A28-341E-401A-B9AB-85183CE56F53}" dt="2021-12-13T08:32:34.817" v="17"/>
          <ac:picMkLst>
            <pc:docMk/>
            <pc:sldMk cId="910759739" sldId="292"/>
            <ac:picMk id="4" creationId="{6735F234-546D-4BBC-8A3E-ADFB0123824B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2:38.879" v="19" actId="1076"/>
          <ac:picMkLst>
            <pc:docMk/>
            <pc:sldMk cId="910759739" sldId="292"/>
            <ac:picMk id="8" creationId="{5A6B0BE3-72F2-4466-9086-B79A8FF5FE71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3:10.426" v="22" actId="1076"/>
        <pc:sldMkLst>
          <pc:docMk/>
          <pc:sldMk cId="1211761960" sldId="293"/>
        </pc:sldMkLst>
        <pc:picChg chg="add">
          <ac:chgData name="Pataki Zsolt" userId="S::pataki.zsolt@szerencsiszc.hu::7c7cfb00-d4f9-40b9-b35b-a3ef04ab386e" providerId="AD" clId="Web-{9F1D3A28-341E-401A-B9AB-85183CE56F53}" dt="2021-12-13T08:33:04.551" v="20"/>
          <ac:picMkLst>
            <pc:docMk/>
            <pc:sldMk cId="1211761960" sldId="293"/>
            <ac:picMk id="2" creationId="{B78C51B9-2E33-44D0-9203-64C0CC7B0581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3:10.426" v="22" actId="1076"/>
          <ac:picMkLst>
            <pc:docMk/>
            <pc:sldMk cId="1211761960" sldId="293"/>
            <ac:picMk id="4" creationId="{88F79631-A2FE-48EB-9B4C-423963C42AE1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3:34.036" v="29"/>
        <pc:sldMkLst>
          <pc:docMk/>
          <pc:sldMk cId="309360792" sldId="294"/>
        </pc:sldMkLst>
        <pc:spChg chg="mod">
          <ac:chgData name="Pataki Zsolt" userId="S::pataki.zsolt@szerencsiszc.hu::7c7cfb00-d4f9-40b9-b35b-a3ef04ab386e" providerId="AD" clId="Web-{9F1D3A28-341E-401A-B9AB-85183CE56F53}" dt="2021-12-13T08:33:33.958" v="28" actId="14100"/>
          <ac:spMkLst>
            <pc:docMk/>
            <pc:sldMk cId="309360792" sldId="294"/>
            <ac:spMk id="3" creationId="{FAB3EE19-5AE5-4175-82C3-D7378302FD5D}"/>
          </ac:spMkLst>
        </pc:spChg>
        <pc:picChg chg="mod">
          <ac:chgData name="Pataki Zsolt" userId="S::pataki.zsolt@szerencsiszc.hu::7c7cfb00-d4f9-40b9-b35b-a3ef04ab386e" providerId="AD" clId="Web-{9F1D3A28-341E-401A-B9AB-85183CE56F53}" dt="2021-12-13T08:33:21.224" v="24" actId="14100"/>
          <ac:picMkLst>
            <pc:docMk/>
            <pc:sldMk cId="309360792" sldId="294"/>
            <ac:picMk id="4" creationId="{C635180A-6425-4460-8D8E-03D29628C9FF}"/>
          </ac:picMkLst>
        </pc:picChg>
        <pc:picChg chg="add">
          <ac:chgData name="Pataki Zsolt" userId="S::pataki.zsolt@szerencsiszc.hu::7c7cfb00-d4f9-40b9-b35b-a3ef04ab386e" providerId="AD" clId="Web-{9F1D3A28-341E-401A-B9AB-85183CE56F53}" dt="2021-12-13T08:33:34.036" v="29"/>
          <ac:picMkLst>
            <pc:docMk/>
            <pc:sldMk cId="309360792" sldId="294"/>
            <ac:picMk id="6" creationId="{3B466621-0F11-412A-914F-1C5D03B5AC90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3:21.349" v="25" actId="1076"/>
          <ac:picMkLst>
            <pc:docMk/>
            <pc:sldMk cId="309360792" sldId="294"/>
            <ac:picMk id="8" creationId="{8C011E57-C9A7-49A6-8A02-8B687674546B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4:14.709" v="33" actId="14100"/>
        <pc:sldMkLst>
          <pc:docMk/>
          <pc:sldMk cId="1310958393" sldId="295"/>
        </pc:sldMkLst>
        <pc:picChg chg="add">
          <ac:chgData name="Pataki Zsolt" userId="S::pataki.zsolt@szerencsiszc.hu::7c7cfb00-d4f9-40b9-b35b-a3ef04ab386e" providerId="AD" clId="Web-{9F1D3A28-341E-401A-B9AB-85183CE56F53}" dt="2021-12-13T08:34:11.725" v="32"/>
          <ac:picMkLst>
            <pc:docMk/>
            <pc:sldMk cId="1310958393" sldId="295"/>
            <ac:picMk id="4" creationId="{2D9153F2-C0DF-4428-863D-87B3D6791E86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4:14.709" v="33" actId="14100"/>
          <ac:picMkLst>
            <pc:docMk/>
            <pc:sldMk cId="1310958393" sldId="295"/>
            <ac:picMk id="6" creationId="{2B9414E8-F56F-41F5-ADAA-4D7F89477C7C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4:15.569" v="35" actId="14100"/>
        <pc:sldMkLst>
          <pc:docMk/>
          <pc:sldMk cId="2340280815" sldId="296"/>
        </pc:sldMkLst>
        <pc:spChg chg="mod">
          <ac:chgData name="Pataki Zsolt" userId="S::pataki.zsolt@szerencsiszc.hu::7c7cfb00-d4f9-40b9-b35b-a3ef04ab386e" providerId="AD" clId="Web-{9F1D3A28-341E-401A-B9AB-85183CE56F53}" dt="2021-12-13T08:34:15.569" v="35" actId="14100"/>
          <ac:spMkLst>
            <pc:docMk/>
            <pc:sldMk cId="2340280815" sldId="296"/>
            <ac:spMk id="3" creationId="{226E12D2-7D37-4B62-95FA-0EA2D0A7B058}"/>
          </ac:spMkLst>
        </pc:spChg>
        <pc:picChg chg="add">
          <ac:chgData name="Pataki Zsolt" userId="S::pataki.zsolt@szerencsiszc.hu::7c7cfb00-d4f9-40b9-b35b-a3ef04ab386e" providerId="AD" clId="Web-{9F1D3A28-341E-401A-B9AB-85183CE56F53}" dt="2021-12-13T08:34:14.975" v="34"/>
          <ac:picMkLst>
            <pc:docMk/>
            <pc:sldMk cId="2340280815" sldId="296"/>
            <ac:picMk id="5" creationId="{CBE2EEFE-873D-451E-BA09-EA29676CD740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0:39.626" v="3" actId="1076"/>
        <pc:sldMkLst>
          <pc:docMk/>
          <pc:sldMk cId="385465367" sldId="297"/>
        </pc:sldMkLst>
        <pc:picChg chg="add mod">
          <ac:chgData name="Pataki Zsolt" userId="S::pataki.zsolt@szerencsiszc.hu::7c7cfb00-d4f9-40b9-b35b-a3ef04ab386e" providerId="AD" clId="Web-{9F1D3A28-341E-401A-B9AB-85183CE56F53}" dt="2021-12-13T08:30:39.626" v="3" actId="1076"/>
          <ac:picMkLst>
            <pc:docMk/>
            <pc:sldMk cId="385465367" sldId="297"/>
            <ac:picMk id="5" creationId="{760B5A73-CE0E-4AA2-8036-6DB76EE6FF70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0:59.814" v="5" actId="1076"/>
        <pc:sldMkLst>
          <pc:docMk/>
          <pc:sldMk cId="499578867" sldId="298"/>
        </pc:sldMkLst>
        <pc:picChg chg="add mod">
          <ac:chgData name="Pataki Zsolt" userId="S::pataki.zsolt@szerencsiszc.hu::7c7cfb00-d4f9-40b9-b35b-a3ef04ab386e" providerId="AD" clId="Web-{9F1D3A28-341E-401A-B9AB-85183CE56F53}" dt="2021-12-13T08:30:59.814" v="5" actId="1076"/>
          <ac:picMkLst>
            <pc:docMk/>
            <pc:sldMk cId="499578867" sldId="298"/>
            <ac:picMk id="4" creationId="{8BF31EFC-99CA-4CB4-93E6-FD9955CD9AE8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1:32.127" v="8" actId="1076"/>
        <pc:sldMkLst>
          <pc:docMk/>
          <pc:sldMk cId="243191956" sldId="299"/>
        </pc:sldMkLst>
        <pc:picChg chg="add mod">
          <ac:chgData name="Pataki Zsolt" userId="S::pataki.zsolt@szerencsiszc.hu::7c7cfb00-d4f9-40b9-b35b-a3ef04ab386e" providerId="AD" clId="Web-{9F1D3A28-341E-401A-B9AB-85183CE56F53}" dt="2021-12-13T08:31:32.127" v="8" actId="1076"/>
          <ac:picMkLst>
            <pc:docMk/>
            <pc:sldMk cId="243191956" sldId="299"/>
            <ac:picMk id="3" creationId="{E9D0115A-E11C-48F2-9703-75011A6DCDFB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1:08.642" v="6" actId="1076"/>
          <ac:picMkLst>
            <pc:docMk/>
            <pc:sldMk cId="243191956" sldId="299"/>
            <ac:picMk id="8" creationId="{9E4D757F-BF2B-4452-A751-86F0E7354DF9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2:04.644" v="12" actId="1076"/>
        <pc:sldMkLst>
          <pc:docMk/>
          <pc:sldMk cId="614387868" sldId="300"/>
        </pc:sldMkLst>
        <pc:spChg chg="mod">
          <ac:chgData name="Pataki Zsolt" userId="S::pataki.zsolt@szerencsiszc.hu::7c7cfb00-d4f9-40b9-b35b-a3ef04ab386e" providerId="AD" clId="Web-{9F1D3A28-341E-401A-B9AB-85183CE56F53}" dt="2021-12-13T08:31:41.659" v="9" actId="14100"/>
          <ac:spMkLst>
            <pc:docMk/>
            <pc:sldMk cId="614387868" sldId="300"/>
            <ac:spMk id="3" creationId="{EAAAAE3D-4D9C-42DB-9AD8-388F8632301C}"/>
          </ac:spMkLst>
        </pc:spChg>
        <pc:picChg chg="mod">
          <ac:chgData name="Pataki Zsolt" userId="S::pataki.zsolt@szerencsiszc.hu::7c7cfb00-d4f9-40b9-b35b-a3ef04ab386e" providerId="AD" clId="Web-{9F1D3A28-341E-401A-B9AB-85183CE56F53}" dt="2021-12-13T08:31:45.987" v="10" actId="1076"/>
          <ac:picMkLst>
            <pc:docMk/>
            <pc:sldMk cId="614387868" sldId="300"/>
            <ac:picMk id="4" creationId="{BA2F97AF-4A36-4640-A638-D86ABA8A8F90}"/>
          </ac:picMkLst>
        </pc:picChg>
        <pc:picChg chg="add mod">
          <ac:chgData name="Pataki Zsolt" userId="S::pataki.zsolt@szerencsiszc.hu::7c7cfb00-d4f9-40b9-b35b-a3ef04ab386e" providerId="AD" clId="Web-{9F1D3A28-341E-401A-B9AB-85183CE56F53}" dt="2021-12-13T08:32:04.644" v="12" actId="1076"/>
          <ac:picMkLst>
            <pc:docMk/>
            <pc:sldMk cId="614387868" sldId="300"/>
            <ac:picMk id="5" creationId="{CB6C0E6C-BF66-47CB-A18E-5FA8D89FCD40}"/>
          </ac:picMkLst>
        </pc:picChg>
      </pc:sldChg>
      <pc:sldChg chg="addSp modSp">
        <pc:chgData name="Pataki Zsolt" userId="S::pataki.zsolt@szerencsiszc.hu::7c7cfb00-d4f9-40b9-b35b-a3ef04ab386e" providerId="AD" clId="Web-{9F1D3A28-341E-401A-B9AB-85183CE56F53}" dt="2021-12-13T08:32:28.488" v="16" actId="1076"/>
        <pc:sldMkLst>
          <pc:docMk/>
          <pc:sldMk cId="695844332" sldId="301"/>
        </pc:sldMkLst>
        <pc:picChg chg="add">
          <ac:chgData name="Pataki Zsolt" userId="S::pataki.zsolt@szerencsiszc.hu::7c7cfb00-d4f9-40b9-b35b-a3ef04ab386e" providerId="AD" clId="Web-{9F1D3A28-341E-401A-B9AB-85183CE56F53}" dt="2021-12-13T08:32:15.222" v="13"/>
          <ac:picMkLst>
            <pc:docMk/>
            <pc:sldMk cId="695844332" sldId="301"/>
            <ac:picMk id="3" creationId="{032CDE0E-A799-4B82-AC4D-9721316706EE}"/>
          </ac:picMkLst>
        </pc:picChg>
        <pc:picChg chg="mod">
          <ac:chgData name="Pataki Zsolt" userId="S::pataki.zsolt@szerencsiszc.hu::7c7cfb00-d4f9-40b9-b35b-a3ef04ab386e" providerId="AD" clId="Web-{9F1D3A28-341E-401A-B9AB-85183CE56F53}" dt="2021-12-13T08:32:28.488" v="16" actId="1076"/>
          <ac:picMkLst>
            <pc:docMk/>
            <pc:sldMk cId="695844332" sldId="301"/>
            <ac:picMk id="5" creationId="{57068054-1069-4DD4-AF93-AFDE83361D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CFB6-DD98-4B70-A630-F8C12DFB65E0}" type="datetimeFigureOut">
              <a:rPr lang="hu-HU" smtClean="0"/>
              <a:t>2021. 12. 13.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EB5F2-D646-4AEF-8263-6F7A6B420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30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EB5F2-D646-4AEF-8263-6F7A6B42062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75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EB5F2-D646-4AEF-8263-6F7A6B42062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52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e3ea591780_0_1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e3ea591780_0_1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951200" y="2353167"/>
            <a:ext cx="35692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1200" y="719167"/>
            <a:ext cx="8004800" cy="1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hu-HU"/>
              <a:t>Mintacím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32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3021100" y="2389400"/>
            <a:ext cx="61480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3021963" y="3907817"/>
            <a:ext cx="6148000" cy="56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21" name="Google Shape;121;p11"/>
          <p:cNvSpPr/>
          <p:nvPr/>
        </p:nvSpPr>
        <p:spPr>
          <a:xfrm rot="-5400000">
            <a:off x="8850976" y="3516977"/>
            <a:ext cx="1994357" cy="468769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rot="5400000">
            <a:off x="1346810" y="-1346657"/>
            <a:ext cx="1994357" cy="468769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" name="Google Shape;123;p11"/>
          <p:cNvGrpSpPr/>
          <p:nvPr/>
        </p:nvGrpSpPr>
        <p:grpSpPr>
          <a:xfrm rot="-5400000">
            <a:off x="-33091" y="3298990"/>
            <a:ext cx="1968561" cy="260039"/>
            <a:chOff x="213125" y="197550"/>
            <a:chExt cx="1737375" cy="229500"/>
          </a:xfrm>
        </p:grpSpPr>
        <p:cxnSp>
          <p:nvCxnSpPr>
            <p:cNvPr id="124" name="Google Shape;124;p11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11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11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11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11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11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11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11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11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11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11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11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" name="Google Shape;136;p11"/>
          <p:cNvGrpSpPr/>
          <p:nvPr/>
        </p:nvGrpSpPr>
        <p:grpSpPr>
          <a:xfrm rot="-5400000">
            <a:off x="10256342" y="3298990"/>
            <a:ext cx="1968561" cy="260039"/>
            <a:chOff x="213125" y="197550"/>
            <a:chExt cx="1737375" cy="229500"/>
          </a:xfrm>
        </p:grpSpPr>
        <p:cxnSp>
          <p:nvCxnSpPr>
            <p:cNvPr id="137" name="Google Shape;137;p11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11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11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1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1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1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1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1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1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1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1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1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" name="Google Shape;149;p11"/>
          <p:cNvGrpSpPr/>
          <p:nvPr/>
        </p:nvGrpSpPr>
        <p:grpSpPr>
          <a:xfrm>
            <a:off x="-170031" y="5201227"/>
            <a:ext cx="2129524" cy="2176653"/>
            <a:chOff x="7168139" y="2668132"/>
            <a:chExt cx="1597143" cy="1632490"/>
          </a:xfrm>
        </p:grpSpPr>
        <p:sp>
          <p:nvSpPr>
            <p:cNvPr id="150" name="Google Shape;150;p11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" name="Google Shape;153;p11"/>
          <p:cNvSpPr/>
          <p:nvPr/>
        </p:nvSpPr>
        <p:spPr>
          <a:xfrm>
            <a:off x="8330594" y="358538"/>
            <a:ext cx="838493" cy="168972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35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9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960400" y="2505917"/>
            <a:ext cx="318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hasCustomPrompt="1"/>
          </p:nvPr>
        </p:nvSpPr>
        <p:spPr>
          <a:xfrm>
            <a:off x="1087032" y="1713167"/>
            <a:ext cx="830800" cy="634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960400" y="2917783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4467499" y="1713167"/>
            <a:ext cx="830800" cy="634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7847596" y="1717767"/>
            <a:ext cx="830800" cy="625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5" hasCustomPrompt="1"/>
          </p:nvPr>
        </p:nvSpPr>
        <p:spPr>
          <a:xfrm>
            <a:off x="1086100" y="4099229"/>
            <a:ext cx="830800" cy="625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6"/>
          </p:nvPr>
        </p:nvSpPr>
        <p:spPr>
          <a:xfrm>
            <a:off x="4340493" y="2505917"/>
            <a:ext cx="318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4343400" y="2917783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7720587" y="2505917"/>
            <a:ext cx="318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9"/>
          </p:nvPr>
        </p:nvSpPr>
        <p:spPr>
          <a:xfrm>
            <a:off x="7723401" y="2917783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961895" y="4882083"/>
            <a:ext cx="318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961896" y="5293949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6" hasCustomPrompt="1"/>
          </p:nvPr>
        </p:nvSpPr>
        <p:spPr>
          <a:xfrm>
            <a:off x="4467499" y="4099200"/>
            <a:ext cx="830800" cy="634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7" hasCustomPrompt="1"/>
          </p:nvPr>
        </p:nvSpPr>
        <p:spPr>
          <a:xfrm>
            <a:off x="7847596" y="4099200"/>
            <a:ext cx="830800" cy="625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8"/>
          </p:nvPr>
        </p:nvSpPr>
        <p:spPr>
          <a:xfrm>
            <a:off x="4340493" y="4882083"/>
            <a:ext cx="31836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4342100" y="5293949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7720587" y="4882083"/>
            <a:ext cx="31824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21"/>
          </p:nvPr>
        </p:nvSpPr>
        <p:spPr>
          <a:xfrm>
            <a:off x="7723401" y="5293949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9651144" y="210330"/>
            <a:ext cx="3179629" cy="1766029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3"/>
          <p:cNvGrpSpPr/>
          <p:nvPr/>
        </p:nvGrpSpPr>
        <p:grpSpPr>
          <a:xfrm rot="-2175021">
            <a:off x="10292769" y="280332"/>
            <a:ext cx="1261363" cy="2181997"/>
            <a:chOff x="-1203150" y="452325"/>
            <a:chExt cx="668575" cy="1156550"/>
          </a:xfrm>
        </p:grpSpPr>
        <p:sp>
          <p:nvSpPr>
            <p:cNvPr id="177" name="Google Shape;177;p13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13"/>
          <p:cNvSpPr/>
          <p:nvPr/>
        </p:nvSpPr>
        <p:spPr>
          <a:xfrm>
            <a:off x="11235080" y="378587"/>
            <a:ext cx="183696" cy="183733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3"/>
          <p:cNvSpPr/>
          <p:nvPr/>
        </p:nvSpPr>
        <p:spPr>
          <a:xfrm>
            <a:off x="11532937" y="118568"/>
            <a:ext cx="90665" cy="91773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11532937" y="969468"/>
            <a:ext cx="90665" cy="91773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10085137" y="202702"/>
            <a:ext cx="90665" cy="91773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11227695" y="2745933"/>
            <a:ext cx="966828" cy="1540212"/>
            <a:chOff x="8268309" y="1814374"/>
            <a:chExt cx="725121" cy="1155159"/>
          </a:xfrm>
        </p:grpSpPr>
        <p:sp>
          <p:nvSpPr>
            <p:cNvPr id="194" name="Google Shape;194;p13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3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11807529" y="2440354"/>
            <a:ext cx="183696" cy="183733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3"/>
          <p:cNvSpPr/>
          <p:nvPr/>
        </p:nvSpPr>
        <p:spPr>
          <a:xfrm>
            <a:off x="11414404" y="2734151"/>
            <a:ext cx="90665" cy="91773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3"/>
          <p:cNvSpPr/>
          <p:nvPr/>
        </p:nvSpPr>
        <p:spPr>
          <a:xfrm>
            <a:off x="11854037" y="4407968"/>
            <a:ext cx="90665" cy="91773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238525" y="240390"/>
            <a:ext cx="1968561" cy="260039"/>
            <a:chOff x="213125" y="197550"/>
            <a:chExt cx="1737375" cy="229500"/>
          </a:xfrm>
        </p:grpSpPr>
        <p:cxnSp>
          <p:nvCxnSpPr>
            <p:cNvPr id="201" name="Google Shape;201;p13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13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13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13"/>
          <p:cNvSpPr/>
          <p:nvPr/>
        </p:nvSpPr>
        <p:spPr>
          <a:xfrm>
            <a:off x="224900" y="6428631"/>
            <a:ext cx="957093" cy="22178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744391" y="201953"/>
            <a:ext cx="708856" cy="142847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0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/>
          </p:nvPr>
        </p:nvSpPr>
        <p:spPr>
          <a:xfrm>
            <a:off x="4512867" y="3530767"/>
            <a:ext cx="59636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subTitle" idx="1"/>
          </p:nvPr>
        </p:nvSpPr>
        <p:spPr>
          <a:xfrm>
            <a:off x="4512867" y="1147133"/>
            <a:ext cx="5963600" cy="2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18" name="Google Shape;218;p14"/>
          <p:cNvSpPr/>
          <p:nvPr/>
        </p:nvSpPr>
        <p:spPr>
          <a:xfrm rot="10800000" flipH="1">
            <a:off x="67" y="3435555"/>
            <a:ext cx="5729055" cy="342244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 flipH="1">
            <a:off x="7836376" y="-3"/>
            <a:ext cx="4355621" cy="2601979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4"/>
          <p:cNvGrpSpPr/>
          <p:nvPr/>
        </p:nvGrpSpPr>
        <p:grpSpPr>
          <a:xfrm>
            <a:off x="321499" y="2541796"/>
            <a:ext cx="487493" cy="487493"/>
            <a:chOff x="292035" y="246950"/>
            <a:chExt cx="461700" cy="461700"/>
          </a:xfrm>
        </p:grpSpPr>
        <p:sp>
          <p:nvSpPr>
            <p:cNvPr id="221" name="Google Shape;221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4"/>
          <p:cNvGrpSpPr/>
          <p:nvPr/>
        </p:nvGrpSpPr>
        <p:grpSpPr>
          <a:xfrm>
            <a:off x="6539832" y="6054130"/>
            <a:ext cx="487493" cy="487493"/>
            <a:chOff x="292035" y="246950"/>
            <a:chExt cx="461700" cy="461700"/>
          </a:xfrm>
        </p:grpSpPr>
        <p:sp>
          <p:nvSpPr>
            <p:cNvPr id="226" name="Google Shape;226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100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title" hasCustomPrompt="1"/>
          </p:nvPr>
        </p:nvSpPr>
        <p:spPr>
          <a:xfrm>
            <a:off x="1741233" y="1680233"/>
            <a:ext cx="11340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1"/>
          </p:nvPr>
        </p:nvSpPr>
        <p:spPr>
          <a:xfrm>
            <a:off x="1590800" y="4287767"/>
            <a:ext cx="33104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 idx="2"/>
          </p:nvPr>
        </p:nvSpPr>
        <p:spPr>
          <a:xfrm>
            <a:off x="1590800" y="2485000"/>
            <a:ext cx="33104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67" y="5023557"/>
            <a:ext cx="3070796" cy="183444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 rot="10800000" flipH="1">
            <a:off x="9786716" y="0"/>
            <a:ext cx="2405269" cy="71920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73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171749" y="3360933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subTitle" idx="2"/>
          </p:nvPr>
        </p:nvSpPr>
        <p:spPr>
          <a:xfrm>
            <a:off x="1171851" y="376576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3"/>
          </p:nvPr>
        </p:nvSpPr>
        <p:spPr>
          <a:xfrm>
            <a:off x="4680400" y="3360933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ubTitle" idx="4"/>
          </p:nvPr>
        </p:nvSpPr>
        <p:spPr>
          <a:xfrm>
            <a:off x="4680400" y="376576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5"/>
          </p:nvPr>
        </p:nvSpPr>
        <p:spPr>
          <a:xfrm>
            <a:off x="8189000" y="3360933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ubTitle" idx="6"/>
          </p:nvPr>
        </p:nvSpPr>
        <p:spPr>
          <a:xfrm>
            <a:off x="8189000" y="376576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title" idx="7" hasCustomPrompt="1"/>
          </p:nvPr>
        </p:nvSpPr>
        <p:spPr>
          <a:xfrm>
            <a:off x="1933584" y="2153417"/>
            <a:ext cx="13076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 idx="8" hasCustomPrompt="1"/>
          </p:nvPr>
        </p:nvSpPr>
        <p:spPr>
          <a:xfrm>
            <a:off x="5442200" y="2153417"/>
            <a:ext cx="13076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46" name="Google Shape;246;p16"/>
          <p:cNvSpPr txBox="1">
            <a:spLocks noGrp="1"/>
          </p:cNvSpPr>
          <p:nvPr>
            <p:ph type="title" idx="9" hasCustomPrompt="1"/>
          </p:nvPr>
        </p:nvSpPr>
        <p:spPr>
          <a:xfrm>
            <a:off x="8950800" y="2153417"/>
            <a:ext cx="13076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47" name="Google Shape;247;p16"/>
          <p:cNvSpPr/>
          <p:nvPr/>
        </p:nvSpPr>
        <p:spPr>
          <a:xfrm rot="-5400000">
            <a:off x="10281149" y="4947096"/>
            <a:ext cx="1140657" cy="268115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6"/>
          <p:cNvSpPr/>
          <p:nvPr/>
        </p:nvSpPr>
        <p:spPr>
          <a:xfrm rot="5400000">
            <a:off x="1100039" y="-1099901"/>
            <a:ext cx="1628860" cy="382866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15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6481667" y="133"/>
            <a:ext cx="5710400" cy="68580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951200" y="719167"/>
            <a:ext cx="4589600" cy="16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subTitle" idx="1"/>
          </p:nvPr>
        </p:nvSpPr>
        <p:spPr>
          <a:xfrm>
            <a:off x="7816733" y="1069032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2"/>
          </p:nvPr>
        </p:nvSpPr>
        <p:spPr>
          <a:xfrm>
            <a:off x="7816733" y="1481520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3"/>
          </p:nvPr>
        </p:nvSpPr>
        <p:spPr>
          <a:xfrm>
            <a:off x="7816733" y="2781004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7816733" y="3195943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subTitle" idx="5"/>
          </p:nvPr>
        </p:nvSpPr>
        <p:spPr>
          <a:xfrm>
            <a:off x="7816733" y="4492976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subTitle" idx="6"/>
          </p:nvPr>
        </p:nvSpPr>
        <p:spPr>
          <a:xfrm>
            <a:off x="7816733" y="4910367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58" name="Google Shape;258;p17"/>
          <p:cNvSpPr/>
          <p:nvPr/>
        </p:nvSpPr>
        <p:spPr>
          <a:xfrm rot="5400000" flipH="1">
            <a:off x="3184683" y="3259942"/>
            <a:ext cx="6857408" cy="338709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8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601900" y="2257767"/>
            <a:ext cx="10978800" cy="46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824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subTitle" idx="1"/>
          </p:nvPr>
        </p:nvSpPr>
        <p:spPr>
          <a:xfrm>
            <a:off x="1308167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subTitle" idx="2"/>
          </p:nvPr>
        </p:nvSpPr>
        <p:spPr>
          <a:xfrm>
            <a:off x="1123100" y="3402833"/>
            <a:ext cx="3217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3"/>
          </p:nvPr>
        </p:nvSpPr>
        <p:spPr>
          <a:xfrm>
            <a:off x="4692033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4"/>
          </p:nvPr>
        </p:nvSpPr>
        <p:spPr>
          <a:xfrm>
            <a:off x="4692033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5"/>
          </p:nvPr>
        </p:nvSpPr>
        <p:spPr>
          <a:xfrm>
            <a:off x="8075900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6"/>
          </p:nvPr>
        </p:nvSpPr>
        <p:spPr>
          <a:xfrm>
            <a:off x="8075900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subTitle" idx="7"/>
          </p:nvPr>
        </p:nvSpPr>
        <p:spPr>
          <a:xfrm>
            <a:off x="1308167" y="4803176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8"/>
          </p:nvPr>
        </p:nvSpPr>
        <p:spPr>
          <a:xfrm>
            <a:off x="1308167" y="5195263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9"/>
          </p:nvPr>
        </p:nvSpPr>
        <p:spPr>
          <a:xfrm>
            <a:off x="4692033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13"/>
          </p:nvPr>
        </p:nvSpPr>
        <p:spPr>
          <a:xfrm>
            <a:off x="4692033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14"/>
          </p:nvPr>
        </p:nvSpPr>
        <p:spPr>
          <a:xfrm>
            <a:off x="8075900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15"/>
          </p:nvPr>
        </p:nvSpPr>
        <p:spPr>
          <a:xfrm>
            <a:off x="8075900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11335020" y="5276366"/>
            <a:ext cx="702928" cy="1581401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5" name="Google Shape;275;p18"/>
          <p:cNvGrpSpPr/>
          <p:nvPr/>
        </p:nvGrpSpPr>
        <p:grpSpPr>
          <a:xfrm>
            <a:off x="10703051" y="6138738"/>
            <a:ext cx="1173581" cy="719180"/>
            <a:chOff x="7020722" y="3595000"/>
            <a:chExt cx="2002699" cy="1227270"/>
          </a:xfrm>
        </p:grpSpPr>
        <p:sp>
          <p:nvSpPr>
            <p:cNvPr id="276" name="Google Shape;276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18"/>
          <p:cNvGrpSpPr/>
          <p:nvPr/>
        </p:nvGrpSpPr>
        <p:grpSpPr>
          <a:xfrm>
            <a:off x="10306152" y="6227710"/>
            <a:ext cx="396929" cy="818161"/>
            <a:chOff x="6833589" y="268447"/>
            <a:chExt cx="554577" cy="1143108"/>
          </a:xfrm>
        </p:grpSpPr>
        <p:sp>
          <p:nvSpPr>
            <p:cNvPr id="280" name="Google Shape;280;p18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18"/>
          <p:cNvGrpSpPr/>
          <p:nvPr/>
        </p:nvGrpSpPr>
        <p:grpSpPr>
          <a:xfrm flipH="1">
            <a:off x="315368" y="6138738"/>
            <a:ext cx="1173581" cy="719180"/>
            <a:chOff x="7020722" y="3595000"/>
            <a:chExt cx="2002699" cy="1227270"/>
          </a:xfrm>
        </p:grpSpPr>
        <p:sp>
          <p:nvSpPr>
            <p:cNvPr id="283" name="Google Shape;283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361786" y="246200"/>
            <a:ext cx="472965" cy="472965"/>
            <a:chOff x="292035" y="246950"/>
            <a:chExt cx="461700" cy="461700"/>
          </a:xfrm>
        </p:grpSpPr>
        <p:sp>
          <p:nvSpPr>
            <p:cNvPr id="287" name="Google Shape;287;p18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8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8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8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1" name="Google Shape;291;p18"/>
          <p:cNvSpPr/>
          <p:nvPr/>
        </p:nvSpPr>
        <p:spPr>
          <a:xfrm>
            <a:off x="10461036" y="208868"/>
            <a:ext cx="1380433" cy="31988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1308162" y="6138609"/>
            <a:ext cx="501165" cy="719163"/>
            <a:chOff x="2147657" y="2322315"/>
            <a:chExt cx="480964" cy="690175"/>
          </a:xfrm>
        </p:grpSpPr>
        <p:sp>
          <p:nvSpPr>
            <p:cNvPr id="293" name="Google Shape;293;p18"/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8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824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cxnSp>
        <p:nvCxnSpPr>
          <p:cNvPr id="300" name="Google Shape;300;p19"/>
          <p:cNvCxnSpPr/>
          <p:nvPr/>
        </p:nvCxnSpPr>
        <p:spPr>
          <a:xfrm>
            <a:off x="-12700" y="6858000"/>
            <a:ext cx="1217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9"/>
          <p:cNvSpPr txBox="1">
            <a:spLocks noGrp="1"/>
          </p:cNvSpPr>
          <p:nvPr>
            <p:ph type="subTitle" idx="1"/>
          </p:nvPr>
        </p:nvSpPr>
        <p:spPr>
          <a:xfrm>
            <a:off x="2274100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2"/>
          </p:nvPr>
        </p:nvSpPr>
        <p:spPr>
          <a:xfrm>
            <a:off x="2274103" y="2993192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3"/>
          </p:nvPr>
        </p:nvSpPr>
        <p:spPr>
          <a:xfrm>
            <a:off x="5955767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subTitle" idx="4"/>
          </p:nvPr>
        </p:nvSpPr>
        <p:spPr>
          <a:xfrm>
            <a:off x="5955767" y="2993183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5"/>
          </p:nvPr>
        </p:nvSpPr>
        <p:spPr>
          <a:xfrm>
            <a:off x="2274100" y="4471727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6"/>
          </p:nvPr>
        </p:nvSpPr>
        <p:spPr>
          <a:xfrm>
            <a:off x="2274103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7"/>
          </p:nvPr>
        </p:nvSpPr>
        <p:spPr>
          <a:xfrm>
            <a:off x="5955767" y="4471725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8"/>
          </p:nvPr>
        </p:nvSpPr>
        <p:spPr>
          <a:xfrm>
            <a:off x="5955780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09" name="Google Shape;309;p19"/>
          <p:cNvSpPr/>
          <p:nvPr/>
        </p:nvSpPr>
        <p:spPr>
          <a:xfrm rot="10800000">
            <a:off x="8542934" y="4678100"/>
            <a:ext cx="3649052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" name="Google Shape;310;p19"/>
          <p:cNvGrpSpPr/>
          <p:nvPr/>
        </p:nvGrpSpPr>
        <p:grpSpPr>
          <a:xfrm rot="5400000">
            <a:off x="10747558" y="5024490"/>
            <a:ext cx="1968561" cy="260039"/>
            <a:chOff x="213125" y="197550"/>
            <a:chExt cx="1737375" cy="229500"/>
          </a:xfrm>
        </p:grpSpPr>
        <p:cxnSp>
          <p:nvCxnSpPr>
            <p:cNvPr id="311" name="Google Shape;311;p19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9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9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9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084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2249400" y="23460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2249400" y="1420000"/>
            <a:ext cx="769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26" name="Google Shape;326;p20"/>
          <p:cNvSpPr/>
          <p:nvPr/>
        </p:nvSpPr>
        <p:spPr>
          <a:xfrm rot="692880">
            <a:off x="9147098" y="4485664"/>
            <a:ext cx="4345841" cy="2413787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0"/>
          <p:cNvSpPr/>
          <p:nvPr/>
        </p:nvSpPr>
        <p:spPr>
          <a:xfrm rot="10800000" flipH="1">
            <a:off x="1" y="4678100"/>
            <a:ext cx="3649052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20"/>
          <p:cNvSpPr/>
          <p:nvPr/>
        </p:nvSpPr>
        <p:spPr>
          <a:xfrm>
            <a:off x="8464531" y="6356666"/>
            <a:ext cx="1010192" cy="203572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20"/>
          <p:cNvSpPr/>
          <p:nvPr/>
        </p:nvSpPr>
        <p:spPr>
          <a:xfrm>
            <a:off x="391234" y="340685"/>
            <a:ext cx="878527" cy="203583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0" name="Google Shape;330;p20"/>
          <p:cNvGrpSpPr/>
          <p:nvPr/>
        </p:nvGrpSpPr>
        <p:grpSpPr>
          <a:xfrm>
            <a:off x="10873947" y="-169267"/>
            <a:ext cx="615600" cy="615600"/>
            <a:chOff x="292035" y="246950"/>
            <a:chExt cx="461700" cy="461700"/>
          </a:xfrm>
        </p:grpSpPr>
        <p:sp>
          <p:nvSpPr>
            <p:cNvPr id="331" name="Google Shape;331;p2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79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7248404" y="1680233"/>
            <a:ext cx="11336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107333" y="4287768"/>
            <a:ext cx="3645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7107333" y="2485000"/>
            <a:ext cx="3645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8542934" y="0"/>
            <a:ext cx="3649052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66" y="6138800"/>
            <a:ext cx="2405269" cy="71920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13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"/>
          <p:cNvSpPr txBox="1">
            <a:spLocks noGrp="1"/>
          </p:cNvSpPr>
          <p:nvPr>
            <p:ph type="subTitle" idx="1"/>
          </p:nvPr>
        </p:nvSpPr>
        <p:spPr>
          <a:xfrm>
            <a:off x="6829767" y="2919200"/>
            <a:ext cx="40604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6835281" y="1639200"/>
            <a:ext cx="40604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38" name="Google Shape;338;p21"/>
          <p:cNvSpPr/>
          <p:nvPr/>
        </p:nvSpPr>
        <p:spPr>
          <a:xfrm flipH="1">
            <a:off x="56" y="4092235"/>
            <a:ext cx="9249752" cy="2765768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1"/>
          <p:cNvSpPr/>
          <p:nvPr/>
        </p:nvSpPr>
        <p:spPr>
          <a:xfrm rot="10800000" flipH="1">
            <a:off x="7859691" y="-8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05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"/>
          <p:cNvSpPr/>
          <p:nvPr/>
        </p:nvSpPr>
        <p:spPr>
          <a:xfrm>
            <a:off x="2942257" y="4092235"/>
            <a:ext cx="9249752" cy="2765768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2"/>
          <p:cNvSpPr/>
          <p:nvPr/>
        </p:nvSpPr>
        <p:spPr>
          <a:xfrm rot="10800000">
            <a:off x="57" y="-8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2"/>
          <p:cNvSpPr txBox="1">
            <a:spLocks noGrp="1"/>
          </p:cNvSpPr>
          <p:nvPr>
            <p:ph type="subTitle" idx="1"/>
          </p:nvPr>
        </p:nvSpPr>
        <p:spPr>
          <a:xfrm>
            <a:off x="1217500" y="2913404"/>
            <a:ext cx="40008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title"/>
          </p:nvPr>
        </p:nvSpPr>
        <p:spPr>
          <a:xfrm>
            <a:off x="1217500" y="2055000"/>
            <a:ext cx="40008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0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>
            <a:spLocks noGrp="1"/>
          </p:cNvSpPr>
          <p:nvPr>
            <p:ph type="subTitle" idx="1"/>
          </p:nvPr>
        </p:nvSpPr>
        <p:spPr>
          <a:xfrm>
            <a:off x="997173" y="2913400"/>
            <a:ext cx="46284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47" name="Google Shape;347;p23"/>
          <p:cNvSpPr txBox="1">
            <a:spLocks noGrp="1"/>
          </p:cNvSpPr>
          <p:nvPr>
            <p:ph type="title"/>
          </p:nvPr>
        </p:nvSpPr>
        <p:spPr>
          <a:xfrm>
            <a:off x="997167" y="2055000"/>
            <a:ext cx="46284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grpSp>
        <p:nvGrpSpPr>
          <p:cNvPr id="348" name="Google Shape;348;p23"/>
          <p:cNvGrpSpPr/>
          <p:nvPr/>
        </p:nvGrpSpPr>
        <p:grpSpPr>
          <a:xfrm>
            <a:off x="6444032" y="133"/>
            <a:ext cx="5748035" cy="6858000"/>
            <a:chOff x="4833024" y="100"/>
            <a:chExt cx="4311026" cy="5143500"/>
          </a:xfrm>
        </p:grpSpPr>
        <p:sp>
          <p:nvSpPr>
            <p:cNvPr id="349" name="Google Shape;349;p23"/>
            <p:cNvSpPr/>
            <p:nvPr/>
          </p:nvSpPr>
          <p:spPr>
            <a:xfrm>
              <a:off x="4861250" y="100"/>
              <a:ext cx="4282800" cy="5143500"/>
            </a:xfrm>
            <a:prstGeom prst="rect">
              <a:avLst/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3"/>
            <p:cNvSpPr/>
            <p:nvPr/>
          </p:nvSpPr>
          <p:spPr>
            <a:xfrm rot="5400000" flipH="1">
              <a:off x="2388512" y="2444956"/>
              <a:ext cx="5143056" cy="254032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3"/>
          <p:cNvSpPr/>
          <p:nvPr/>
        </p:nvSpPr>
        <p:spPr>
          <a:xfrm flipH="1">
            <a:off x="18" y="5966567"/>
            <a:ext cx="2981823" cy="891599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0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>
            <a:spLocks noGrp="1"/>
          </p:cNvSpPr>
          <p:nvPr>
            <p:ph type="title"/>
          </p:nvPr>
        </p:nvSpPr>
        <p:spPr>
          <a:xfrm>
            <a:off x="3596840" y="1496467"/>
            <a:ext cx="49984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subTitle" idx="1"/>
          </p:nvPr>
        </p:nvSpPr>
        <p:spPr>
          <a:xfrm>
            <a:off x="3596800" y="2719267"/>
            <a:ext cx="4998400" cy="12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grpSp>
        <p:nvGrpSpPr>
          <p:cNvPr id="355" name="Google Shape;355;p24"/>
          <p:cNvGrpSpPr/>
          <p:nvPr/>
        </p:nvGrpSpPr>
        <p:grpSpPr>
          <a:xfrm rot="-2125106">
            <a:off x="538145" y="4722849"/>
            <a:ext cx="2724352" cy="1363536"/>
            <a:chOff x="2198175" y="2977875"/>
            <a:chExt cx="600700" cy="300650"/>
          </a:xfrm>
        </p:grpSpPr>
        <p:sp>
          <p:nvSpPr>
            <p:cNvPr id="356" name="Google Shape;356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24"/>
          <p:cNvGrpSpPr/>
          <p:nvPr/>
        </p:nvGrpSpPr>
        <p:grpSpPr>
          <a:xfrm rot="-643226">
            <a:off x="-705889" y="3722258"/>
            <a:ext cx="1952636" cy="977293"/>
            <a:chOff x="2198175" y="2977875"/>
            <a:chExt cx="600700" cy="300650"/>
          </a:xfrm>
        </p:grpSpPr>
        <p:sp>
          <p:nvSpPr>
            <p:cNvPr id="368" name="Google Shape;368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705013" y="2450167"/>
            <a:ext cx="615600" cy="615600"/>
            <a:chOff x="292035" y="246950"/>
            <a:chExt cx="461700" cy="461700"/>
          </a:xfrm>
        </p:grpSpPr>
        <p:sp>
          <p:nvSpPr>
            <p:cNvPr id="380" name="Google Shape;380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24"/>
          <p:cNvSpPr/>
          <p:nvPr/>
        </p:nvSpPr>
        <p:spPr>
          <a:xfrm>
            <a:off x="7854173" y="5562610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4"/>
          <p:cNvSpPr/>
          <p:nvPr/>
        </p:nvSpPr>
        <p:spPr>
          <a:xfrm rot="692904">
            <a:off x="8952058" y="517019"/>
            <a:ext cx="3663545" cy="2034835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6" name="Google Shape;386;p24"/>
          <p:cNvGrpSpPr/>
          <p:nvPr/>
        </p:nvGrpSpPr>
        <p:grpSpPr>
          <a:xfrm>
            <a:off x="10800413" y="5638767"/>
            <a:ext cx="615600" cy="615600"/>
            <a:chOff x="292035" y="246950"/>
            <a:chExt cx="461700" cy="461700"/>
          </a:xfrm>
        </p:grpSpPr>
        <p:sp>
          <p:nvSpPr>
            <p:cNvPr id="387" name="Google Shape;387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9898693" y="4199957"/>
            <a:ext cx="413683" cy="413683"/>
            <a:chOff x="292035" y="246950"/>
            <a:chExt cx="461700" cy="461700"/>
          </a:xfrm>
        </p:grpSpPr>
        <p:sp>
          <p:nvSpPr>
            <p:cNvPr id="392" name="Google Shape;392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24"/>
          <p:cNvSpPr/>
          <p:nvPr/>
        </p:nvSpPr>
        <p:spPr>
          <a:xfrm rot="10800000">
            <a:off x="57" y="-8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1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5"/>
          <p:cNvSpPr/>
          <p:nvPr/>
        </p:nvSpPr>
        <p:spPr>
          <a:xfrm>
            <a:off x="67" y="3414874"/>
            <a:ext cx="12192189" cy="343287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2107400" y="47419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subTitle" idx="2"/>
          </p:nvPr>
        </p:nvSpPr>
        <p:spPr>
          <a:xfrm>
            <a:off x="2107400" y="52658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6695384" y="47419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subTitle" idx="4"/>
          </p:nvPr>
        </p:nvSpPr>
        <p:spPr>
          <a:xfrm>
            <a:off x="6695384" y="52658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grpSp>
        <p:nvGrpSpPr>
          <p:cNvPr id="404" name="Google Shape;404;p25"/>
          <p:cNvGrpSpPr/>
          <p:nvPr/>
        </p:nvGrpSpPr>
        <p:grpSpPr>
          <a:xfrm>
            <a:off x="203157" y="5795013"/>
            <a:ext cx="1734604" cy="1062980"/>
            <a:chOff x="7020722" y="3595000"/>
            <a:chExt cx="2002699" cy="1227270"/>
          </a:xfrm>
        </p:grpSpPr>
        <p:sp>
          <p:nvSpPr>
            <p:cNvPr id="405" name="Google Shape;405;p25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25"/>
          <p:cNvSpPr/>
          <p:nvPr/>
        </p:nvSpPr>
        <p:spPr>
          <a:xfrm flipH="1">
            <a:off x="10597697" y="3980122"/>
            <a:ext cx="718124" cy="1615503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25"/>
          <p:cNvGrpSpPr/>
          <p:nvPr/>
        </p:nvGrpSpPr>
        <p:grpSpPr>
          <a:xfrm>
            <a:off x="11643454" y="4222275"/>
            <a:ext cx="548813" cy="1131213"/>
            <a:chOff x="8732590" y="3166706"/>
            <a:chExt cx="411610" cy="848410"/>
          </a:xfrm>
        </p:grpSpPr>
        <p:sp>
          <p:nvSpPr>
            <p:cNvPr id="410" name="Google Shape;410;p25"/>
            <p:cNvSpPr/>
            <p:nvPr/>
          </p:nvSpPr>
          <p:spPr>
            <a:xfrm flipH="1">
              <a:off x="8864669" y="3213840"/>
              <a:ext cx="85084" cy="254475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5"/>
            <p:cNvSpPr/>
            <p:nvPr/>
          </p:nvSpPr>
          <p:spPr>
            <a:xfrm flipH="1">
              <a:off x="8732590" y="3166706"/>
              <a:ext cx="411610" cy="848410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25"/>
          <p:cNvGrpSpPr/>
          <p:nvPr/>
        </p:nvGrpSpPr>
        <p:grpSpPr>
          <a:xfrm flipH="1">
            <a:off x="10542477" y="4929710"/>
            <a:ext cx="3146908" cy="1928613"/>
            <a:chOff x="7020722" y="3595000"/>
            <a:chExt cx="2002699" cy="1227270"/>
          </a:xfrm>
        </p:grpSpPr>
        <p:sp>
          <p:nvSpPr>
            <p:cNvPr id="413" name="Google Shape;413;p25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6" name="Google Shape;416;p25"/>
          <p:cNvGrpSpPr/>
          <p:nvPr/>
        </p:nvGrpSpPr>
        <p:grpSpPr>
          <a:xfrm>
            <a:off x="714703" y="5126567"/>
            <a:ext cx="472965" cy="472965"/>
            <a:chOff x="292035" y="246950"/>
            <a:chExt cx="461700" cy="461700"/>
          </a:xfrm>
        </p:grpSpPr>
        <p:sp>
          <p:nvSpPr>
            <p:cNvPr id="417" name="Google Shape;417;p25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5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5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5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53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"/>
          <p:cNvSpPr txBox="1">
            <a:spLocks noGrp="1"/>
          </p:cNvSpPr>
          <p:nvPr>
            <p:ph type="title" hasCustomPrompt="1"/>
          </p:nvPr>
        </p:nvSpPr>
        <p:spPr>
          <a:xfrm>
            <a:off x="6633584" y="3819367"/>
            <a:ext cx="32996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1"/>
          </p:nvPr>
        </p:nvSpPr>
        <p:spPr>
          <a:xfrm>
            <a:off x="6636113" y="4315367"/>
            <a:ext cx="3294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title" idx="2" hasCustomPrompt="1"/>
          </p:nvPr>
        </p:nvSpPr>
        <p:spPr>
          <a:xfrm>
            <a:off x="4443600" y="1617567"/>
            <a:ext cx="3304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3"/>
          </p:nvPr>
        </p:nvSpPr>
        <p:spPr>
          <a:xfrm>
            <a:off x="4447300" y="2113567"/>
            <a:ext cx="32996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title" idx="4" hasCustomPrompt="1"/>
          </p:nvPr>
        </p:nvSpPr>
        <p:spPr>
          <a:xfrm>
            <a:off x="2253651" y="3819367"/>
            <a:ext cx="3294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5"/>
          </p:nvPr>
        </p:nvSpPr>
        <p:spPr>
          <a:xfrm>
            <a:off x="2256179" y="4315367"/>
            <a:ext cx="3289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28" name="Google Shape;428;p26"/>
          <p:cNvSpPr/>
          <p:nvPr/>
        </p:nvSpPr>
        <p:spPr>
          <a:xfrm>
            <a:off x="67" y="5842000"/>
            <a:ext cx="12192189" cy="10058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6"/>
          <p:cNvSpPr/>
          <p:nvPr/>
        </p:nvSpPr>
        <p:spPr>
          <a:xfrm flipH="1">
            <a:off x="9677005" y="-1"/>
            <a:ext cx="2507188" cy="149775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6"/>
          <p:cNvSpPr/>
          <p:nvPr/>
        </p:nvSpPr>
        <p:spPr>
          <a:xfrm>
            <a:off x="5" y="-1"/>
            <a:ext cx="2507188" cy="149775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6"/>
          <p:cNvSpPr/>
          <p:nvPr/>
        </p:nvSpPr>
        <p:spPr>
          <a:xfrm rot="1063409">
            <a:off x="3403789" y="5613579"/>
            <a:ext cx="702920" cy="1581384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2349251" y="6138738"/>
            <a:ext cx="1173581" cy="719180"/>
            <a:chOff x="7020722" y="3595000"/>
            <a:chExt cx="2002699" cy="1227270"/>
          </a:xfrm>
        </p:grpSpPr>
        <p:sp>
          <p:nvSpPr>
            <p:cNvPr id="433" name="Google Shape;433;p26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26"/>
          <p:cNvGrpSpPr/>
          <p:nvPr/>
        </p:nvGrpSpPr>
        <p:grpSpPr>
          <a:xfrm>
            <a:off x="1952352" y="6227710"/>
            <a:ext cx="396929" cy="818161"/>
            <a:chOff x="6833589" y="268447"/>
            <a:chExt cx="554577" cy="1143108"/>
          </a:xfrm>
        </p:grpSpPr>
        <p:sp>
          <p:nvSpPr>
            <p:cNvPr id="437" name="Google Shape;437;p26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26"/>
          <p:cNvGrpSpPr/>
          <p:nvPr/>
        </p:nvGrpSpPr>
        <p:grpSpPr>
          <a:xfrm>
            <a:off x="5428558" y="6138790"/>
            <a:ext cx="1968561" cy="260039"/>
            <a:chOff x="213125" y="197550"/>
            <a:chExt cx="1737375" cy="229500"/>
          </a:xfrm>
        </p:grpSpPr>
        <p:cxnSp>
          <p:nvCxnSpPr>
            <p:cNvPr id="440" name="Google Shape;440;p26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26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26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26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26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26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6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6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6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6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26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26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749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6804133" y="719433"/>
            <a:ext cx="4436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subTitle" idx="1"/>
          </p:nvPr>
        </p:nvSpPr>
        <p:spPr>
          <a:xfrm>
            <a:off x="6804167" y="1841333"/>
            <a:ext cx="4436800" cy="9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55" name="Google Shape;455;p27"/>
          <p:cNvSpPr txBox="1">
            <a:spLocks noGrp="1"/>
          </p:cNvSpPr>
          <p:nvPr>
            <p:ph type="subTitle" idx="2"/>
          </p:nvPr>
        </p:nvSpPr>
        <p:spPr>
          <a:xfrm>
            <a:off x="6804167" y="2622367"/>
            <a:ext cx="44368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56" name="Google Shape;456;p27"/>
          <p:cNvSpPr/>
          <p:nvPr/>
        </p:nvSpPr>
        <p:spPr>
          <a:xfrm rot="5400000">
            <a:off x="-446958" y="446952"/>
            <a:ext cx="6858217" cy="5964315"/>
          </a:xfrm>
          <a:custGeom>
            <a:avLst/>
            <a:gdLst/>
            <a:ahLst/>
            <a:cxnLst/>
            <a:rect l="l" t="t" r="r" b="b"/>
            <a:pathLst>
              <a:path w="165938" h="69331" extrusionOk="0">
                <a:moveTo>
                  <a:pt x="164033" y="1"/>
                </a:moveTo>
                <a:cubicBezTo>
                  <a:pt x="153139" y="72"/>
                  <a:pt x="142495" y="5668"/>
                  <a:pt x="133398" y="12050"/>
                </a:cubicBezTo>
                <a:cubicBezTo>
                  <a:pt x="130814" y="13847"/>
                  <a:pt x="128136" y="15788"/>
                  <a:pt x="125016" y="16145"/>
                </a:cubicBezTo>
                <a:cubicBezTo>
                  <a:pt x="124650" y="16187"/>
                  <a:pt x="124285" y="16205"/>
                  <a:pt x="123920" y="16205"/>
                </a:cubicBezTo>
                <a:cubicBezTo>
                  <a:pt x="121968" y="16205"/>
                  <a:pt x="120026" y="15676"/>
                  <a:pt x="118111" y="15264"/>
                </a:cubicBezTo>
                <a:cubicBezTo>
                  <a:pt x="114745" y="14550"/>
                  <a:pt x="111305" y="14196"/>
                  <a:pt x="107863" y="14196"/>
                </a:cubicBezTo>
                <a:cubicBezTo>
                  <a:pt x="102065" y="14196"/>
                  <a:pt x="96264" y="15201"/>
                  <a:pt x="90809" y="17181"/>
                </a:cubicBezTo>
                <a:cubicBezTo>
                  <a:pt x="83475" y="19860"/>
                  <a:pt x="76748" y="24265"/>
                  <a:pt x="69140" y="26028"/>
                </a:cubicBezTo>
                <a:cubicBezTo>
                  <a:pt x="66133" y="26724"/>
                  <a:pt x="63097" y="26986"/>
                  <a:pt x="60041" y="26986"/>
                </a:cubicBezTo>
                <a:cubicBezTo>
                  <a:pt x="51602" y="26986"/>
                  <a:pt x="43015" y="24987"/>
                  <a:pt x="34493" y="24611"/>
                </a:cubicBezTo>
                <a:cubicBezTo>
                  <a:pt x="33573" y="24571"/>
                  <a:pt x="32653" y="24552"/>
                  <a:pt x="31733" y="24552"/>
                </a:cubicBezTo>
                <a:cubicBezTo>
                  <a:pt x="26816" y="24552"/>
                  <a:pt x="21904" y="25111"/>
                  <a:pt x="17110" y="26194"/>
                </a:cubicBezTo>
                <a:cubicBezTo>
                  <a:pt x="12145" y="27302"/>
                  <a:pt x="7228" y="28968"/>
                  <a:pt x="2668" y="31254"/>
                </a:cubicBezTo>
                <a:cubicBezTo>
                  <a:pt x="1655" y="31743"/>
                  <a:pt x="763" y="32243"/>
                  <a:pt x="1" y="32826"/>
                </a:cubicBezTo>
                <a:lnTo>
                  <a:pt x="1" y="69330"/>
                </a:lnTo>
                <a:lnTo>
                  <a:pt x="165938" y="69330"/>
                </a:lnTo>
                <a:lnTo>
                  <a:pt x="165938" y="36"/>
                </a:lnTo>
                <a:lnTo>
                  <a:pt x="165926" y="36"/>
                </a:lnTo>
                <a:cubicBezTo>
                  <a:pt x="165462" y="12"/>
                  <a:pt x="165009" y="1"/>
                  <a:pt x="164545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7"/>
          <p:cNvSpPr txBox="1"/>
          <p:nvPr/>
        </p:nvSpPr>
        <p:spPr>
          <a:xfrm>
            <a:off x="6622800" y="4661201"/>
            <a:ext cx="4618400" cy="10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463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67" y="21"/>
            <a:ext cx="12192189" cy="28220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8"/>
          <p:cNvSpPr/>
          <p:nvPr/>
        </p:nvSpPr>
        <p:spPr>
          <a:xfrm>
            <a:off x="67" y="6565555"/>
            <a:ext cx="12192189" cy="28220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05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/>
          <p:nvPr/>
        </p:nvSpPr>
        <p:spPr>
          <a:xfrm rot="-5400000">
            <a:off x="8850976" y="3516977"/>
            <a:ext cx="1994357" cy="468769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9"/>
          <p:cNvSpPr/>
          <p:nvPr/>
        </p:nvSpPr>
        <p:spPr>
          <a:xfrm rot="5400000">
            <a:off x="1346810" y="-1346657"/>
            <a:ext cx="1994357" cy="468769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8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6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2904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40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10752088" y="6138738"/>
            <a:ext cx="1173581" cy="719180"/>
            <a:chOff x="7020722" y="3595000"/>
            <a:chExt cx="2002699" cy="1227270"/>
          </a:xfrm>
        </p:grpSpPr>
        <p:sp>
          <p:nvSpPr>
            <p:cNvPr id="21" name="Google Shape;21;p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11778313" y="5434667"/>
            <a:ext cx="615600" cy="615600"/>
            <a:chOff x="292035" y="246950"/>
            <a:chExt cx="461700" cy="461700"/>
          </a:xfrm>
        </p:grpSpPr>
        <p:sp>
          <p:nvSpPr>
            <p:cNvPr id="25" name="Google Shape;25;p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/>
          <p:nvPr/>
        </p:nvSpPr>
        <p:spPr>
          <a:xfrm>
            <a:off x="473567" y="6400503"/>
            <a:ext cx="845335" cy="19589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-547033" y="-270163"/>
            <a:ext cx="1781249" cy="989321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11240975" y="-160500"/>
            <a:ext cx="845332" cy="763607"/>
          </a:xfrm>
          <a:custGeom>
            <a:avLst/>
            <a:gdLst/>
            <a:ahLst/>
            <a:cxnLst/>
            <a:rect l="l" t="t" r="r" b="b"/>
            <a:pathLst>
              <a:path w="6144" h="5550" extrusionOk="0">
                <a:moveTo>
                  <a:pt x="4239" y="358"/>
                </a:moveTo>
                <a:cubicBezTo>
                  <a:pt x="4263" y="501"/>
                  <a:pt x="4382" y="608"/>
                  <a:pt x="4536" y="608"/>
                </a:cubicBezTo>
                <a:cubicBezTo>
                  <a:pt x="4560" y="608"/>
                  <a:pt x="4596" y="608"/>
                  <a:pt x="4620" y="596"/>
                </a:cubicBezTo>
                <a:lnTo>
                  <a:pt x="5727" y="2501"/>
                </a:lnTo>
                <a:cubicBezTo>
                  <a:pt x="5620" y="2549"/>
                  <a:pt x="5560" y="2644"/>
                  <a:pt x="5560" y="2763"/>
                </a:cubicBezTo>
                <a:cubicBezTo>
                  <a:pt x="5560" y="2882"/>
                  <a:pt x="5632" y="2989"/>
                  <a:pt x="5727" y="3037"/>
                </a:cubicBezTo>
                <a:lnTo>
                  <a:pt x="4584" y="4990"/>
                </a:lnTo>
                <a:cubicBezTo>
                  <a:pt x="4560" y="4990"/>
                  <a:pt x="4536" y="4966"/>
                  <a:pt x="4501" y="4966"/>
                </a:cubicBezTo>
                <a:cubicBezTo>
                  <a:pt x="4370" y="4966"/>
                  <a:pt x="4251" y="5061"/>
                  <a:pt x="4227" y="5180"/>
                </a:cubicBezTo>
                <a:lnTo>
                  <a:pt x="1953" y="5180"/>
                </a:lnTo>
                <a:cubicBezTo>
                  <a:pt x="1917" y="5061"/>
                  <a:pt x="1810" y="4966"/>
                  <a:pt x="1679" y="4966"/>
                </a:cubicBezTo>
                <a:cubicBezTo>
                  <a:pt x="1631" y="4966"/>
                  <a:pt x="1596" y="4990"/>
                  <a:pt x="1572" y="4990"/>
                </a:cubicBezTo>
                <a:lnTo>
                  <a:pt x="429" y="3013"/>
                </a:lnTo>
                <a:cubicBezTo>
                  <a:pt x="512" y="2954"/>
                  <a:pt x="572" y="2858"/>
                  <a:pt x="572" y="2751"/>
                </a:cubicBezTo>
                <a:cubicBezTo>
                  <a:pt x="572" y="2644"/>
                  <a:pt x="512" y="2561"/>
                  <a:pt x="441" y="2501"/>
                </a:cubicBezTo>
                <a:lnTo>
                  <a:pt x="1560" y="584"/>
                </a:lnTo>
                <a:cubicBezTo>
                  <a:pt x="1596" y="596"/>
                  <a:pt x="1643" y="608"/>
                  <a:pt x="1691" y="608"/>
                </a:cubicBezTo>
                <a:cubicBezTo>
                  <a:pt x="1834" y="608"/>
                  <a:pt x="1977" y="501"/>
                  <a:pt x="1989" y="358"/>
                </a:cubicBezTo>
                <a:close/>
                <a:moveTo>
                  <a:pt x="1691" y="1"/>
                </a:moveTo>
                <a:cubicBezTo>
                  <a:pt x="1524" y="1"/>
                  <a:pt x="1393" y="132"/>
                  <a:pt x="1393" y="299"/>
                </a:cubicBezTo>
                <a:cubicBezTo>
                  <a:pt x="1393" y="394"/>
                  <a:pt x="1429" y="465"/>
                  <a:pt x="1488" y="525"/>
                </a:cubicBezTo>
                <a:lnTo>
                  <a:pt x="369" y="2454"/>
                </a:lnTo>
                <a:cubicBezTo>
                  <a:pt x="334" y="2454"/>
                  <a:pt x="322" y="2442"/>
                  <a:pt x="298" y="2442"/>
                </a:cubicBezTo>
                <a:cubicBezTo>
                  <a:pt x="131" y="2442"/>
                  <a:pt x="0" y="2573"/>
                  <a:pt x="0" y="2739"/>
                </a:cubicBezTo>
                <a:cubicBezTo>
                  <a:pt x="0" y="2906"/>
                  <a:pt x="131" y="3037"/>
                  <a:pt x="298" y="3037"/>
                </a:cubicBezTo>
                <a:cubicBezTo>
                  <a:pt x="322" y="3037"/>
                  <a:pt x="334" y="3037"/>
                  <a:pt x="369" y="3025"/>
                </a:cubicBezTo>
                <a:lnTo>
                  <a:pt x="1512" y="5013"/>
                </a:lnTo>
                <a:cubicBezTo>
                  <a:pt x="1441" y="5073"/>
                  <a:pt x="1393" y="5144"/>
                  <a:pt x="1393" y="5252"/>
                </a:cubicBezTo>
                <a:cubicBezTo>
                  <a:pt x="1393" y="5418"/>
                  <a:pt x="1524" y="5549"/>
                  <a:pt x="1691" y="5549"/>
                </a:cubicBezTo>
                <a:cubicBezTo>
                  <a:pt x="1858" y="5549"/>
                  <a:pt x="1989" y="5418"/>
                  <a:pt x="1989" y="5252"/>
                </a:cubicBezTo>
                <a:lnTo>
                  <a:pt x="4227" y="5252"/>
                </a:lnTo>
                <a:cubicBezTo>
                  <a:pt x="4227" y="5418"/>
                  <a:pt x="4358" y="5549"/>
                  <a:pt x="4525" y="5549"/>
                </a:cubicBezTo>
                <a:cubicBezTo>
                  <a:pt x="4679" y="5549"/>
                  <a:pt x="4822" y="5418"/>
                  <a:pt x="4822" y="5252"/>
                </a:cubicBezTo>
                <a:cubicBezTo>
                  <a:pt x="4822" y="5144"/>
                  <a:pt x="4763" y="5049"/>
                  <a:pt x="4667" y="5001"/>
                </a:cubicBezTo>
                <a:lnTo>
                  <a:pt x="5799" y="3049"/>
                </a:lnTo>
                <a:lnTo>
                  <a:pt x="5846" y="3049"/>
                </a:lnTo>
                <a:cubicBezTo>
                  <a:pt x="6013" y="3049"/>
                  <a:pt x="6144" y="2918"/>
                  <a:pt x="6144" y="2751"/>
                </a:cubicBezTo>
                <a:cubicBezTo>
                  <a:pt x="6144" y="2608"/>
                  <a:pt x="6013" y="2477"/>
                  <a:pt x="5846" y="2477"/>
                </a:cubicBezTo>
                <a:lnTo>
                  <a:pt x="5810" y="2477"/>
                </a:lnTo>
                <a:lnTo>
                  <a:pt x="4703" y="549"/>
                </a:lnTo>
                <a:cubicBezTo>
                  <a:pt x="4775" y="489"/>
                  <a:pt x="4834" y="406"/>
                  <a:pt x="4834" y="299"/>
                </a:cubicBezTo>
                <a:cubicBezTo>
                  <a:pt x="4834" y="132"/>
                  <a:pt x="4703" y="1"/>
                  <a:pt x="4536" y="1"/>
                </a:cubicBezTo>
                <a:cubicBezTo>
                  <a:pt x="4382" y="1"/>
                  <a:pt x="4251" y="108"/>
                  <a:pt x="4239" y="251"/>
                </a:cubicBezTo>
                <a:lnTo>
                  <a:pt x="1989" y="251"/>
                </a:lnTo>
                <a:cubicBezTo>
                  <a:pt x="1965" y="108"/>
                  <a:pt x="1846" y="1"/>
                  <a:pt x="16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9710529" y="229299"/>
            <a:ext cx="1041587" cy="20989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46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945035" y="4435267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948367" y="4870400"/>
            <a:ext cx="3938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305783" y="4435267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309900" y="4870400"/>
            <a:ext cx="39328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 rot="381136">
            <a:off x="-161540" y="3033341"/>
            <a:ext cx="967536" cy="2176615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/>
          <p:nvPr/>
        </p:nvSpPr>
        <p:spPr>
          <a:xfrm rot="10800000" flipH="1">
            <a:off x="0" y="5509213"/>
            <a:ext cx="2257824" cy="1348788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5"/>
          <p:cNvSpPr/>
          <p:nvPr/>
        </p:nvSpPr>
        <p:spPr>
          <a:xfrm rot="-1127788">
            <a:off x="11719778" y="3677959"/>
            <a:ext cx="739449" cy="1524159"/>
          </a:xfrm>
          <a:custGeom>
            <a:avLst/>
            <a:gdLst/>
            <a:ahLst/>
            <a:cxnLst/>
            <a:rect l="l" t="t" r="r" b="b"/>
            <a:pathLst>
              <a:path w="8645" h="17820" extrusionOk="0">
                <a:moveTo>
                  <a:pt x="1525" y="1"/>
                </a:moveTo>
                <a:cubicBezTo>
                  <a:pt x="1393" y="1"/>
                  <a:pt x="1263" y="33"/>
                  <a:pt x="1143" y="107"/>
                </a:cubicBezTo>
                <a:cubicBezTo>
                  <a:pt x="715" y="393"/>
                  <a:pt x="774" y="1048"/>
                  <a:pt x="965" y="1536"/>
                </a:cubicBezTo>
                <a:cubicBezTo>
                  <a:pt x="1370" y="2607"/>
                  <a:pt x="2084" y="3548"/>
                  <a:pt x="3322" y="4191"/>
                </a:cubicBezTo>
                <a:cubicBezTo>
                  <a:pt x="3584" y="4870"/>
                  <a:pt x="3846" y="5572"/>
                  <a:pt x="4084" y="6275"/>
                </a:cubicBezTo>
                <a:cubicBezTo>
                  <a:pt x="3441" y="5441"/>
                  <a:pt x="2560" y="4786"/>
                  <a:pt x="1584" y="4441"/>
                </a:cubicBezTo>
                <a:cubicBezTo>
                  <a:pt x="1399" y="4379"/>
                  <a:pt x="1195" y="4333"/>
                  <a:pt x="1001" y="4333"/>
                </a:cubicBezTo>
                <a:cubicBezTo>
                  <a:pt x="784" y="4333"/>
                  <a:pt x="580" y="4391"/>
                  <a:pt x="429" y="4548"/>
                </a:cubicBezTo>
                <a:cubicBezTo>
                  <a:pt x="227" y="4774"/>
                  <a:pt x="227" y="5132"/>
                  <a:pt x="358" y="5394"/>
                </a:cubicBezTo>
                <a:cubicBezTo>
                  <a:pt x="488" y="5667"/>
                  <a:pt x="727" y="5858"/>
                  <a:pt x="989" y="6036"/>
                </a:cubicBezTo>
                <a:cubicBezTo>
                  <a:pt x="1846" y="6644"/>
                  <a:pt x="2894" y="7013"/>
                  <a:pt x="4322" y="7049"/>
                </a:cubicBezTo>
                <a:cubicBezTo>
                  <a:pt x="4560" y="7822"/>
                  <a:pt x="4775" y="8596"/>
                  <a:pt x="4989" y="9370"/>
                </a:cubicBezTo>
                <a:cubicBezTo>
                  <a:pt x="4179" y="8251"/>
                  <a:pt x="2905" y="7477"/>
                  <a:pt x="1548" y="7299"/>
                </a:cubicBezTo>
                <a:cubicBezTo>
                  <a:pt x="1422" y="7281"/>
                  <a:pt x="1297" y="7270"/>
                  <a:pt x="1174" y="7270"/>
                </a:cubicBezTo>
                <a:cubicBezTo>
                  <a:pt x="960" y="7270"/>
                  <a:pt x="752" y="7303"/>
                  <a:pt x="548" y="7394"/>
                </a:cubicBezTo>
                <a:cubicBezTo>
                  <a:pt x="238" y="7537"/>
                  <a:pt x="0" y="7870"/>
                  <a:pt x="60" y="8192"/>
                </a:cubicBezTo>
                <a:cubicBezTo>
                  <a:pt x="119" y="8608"/>
                  <a:pt x="584" y="8834"/>
                  <a:pt x="989" y="8989"/>
                </a:cubicBezTo>
                <a:cubicBezTo>
                  <a:pt x="2203" y="9418"/>
                  <a:pt x="3489" y="9668"/>
                  <a:pt x="5120" y="9799"/>
                </a:cubicBezTo>
                <a:cubicBezTo>
                  <a:pt x="5394" y="10847"/>
                  <a:pt x="5608" y="11906"/>
                  <a:pt x="5822" y="12954"/>
                </a:cubicBezTo>
                <a:cubicBezTo>
                  <a:pt x="5477" y="12454"/>
                  <a:pt x="5108" y="11966"/>
                  <a:pt x="4644" y="11549"/>
                </a:cubicBezTo>
                <a:cubicBezTo>
                  <a:pt x="4037" y="10989"/>
                  <a:pt x="3275" y="10597"/>
                  <a:pt x="2453" y="10549"/>
                </a:cubicBezTo>
                <a:cubicBezTo>
                  <a:pt x="2403" y="10544"/>
                  <a:pt x="2353" y="10542"/>
                  <a:pt x="2303" y="10542"/>
                </a:cubicBezTo>
                <a:cubicBezTo>
                  <a:pt x="2089" y="10542"/>
                  <a:pt x="1872" y="10586"/>
                  <a:pt x="1679" y="10692"/>
                </a:cubicBezTo>
                <a:cubicBezTo>
                  <a:pt x="1441" y="10811"/>
                  <a:pt x="1262" y="11049"/>
                  <a:pt x="1250" y="11323"/>
                </a:cubicBezTo>
                <a:cubicBezTo>
                  <a:pt x="1239" y="11787"/>
                  <a:pt x="1703" y="12109"/>
                  <a:pt x="2096" y="12299"/>
                </a:cubicBezTo>
                <a:cubicBezTo>
                  <a:pt x="3310" y="12918"/>
                  <a:pt x="4584" y="13371"/>
                  <a:pt x="5894" y="13454"/>
                </a:cubicBezTo>
                <a:cubicBezTo>
                  <a:pt x="5953" y="13787"/>
                  <a:pt x="6013" y="14133"/>
                  <a:pt x="6061" y="14466"/>
                </a:cubicBezTo>
                <a:cubicBezTo>
                  <a:pt x="6227" y="15538"/>
                  <a:pt x="6346" y="16609"/>
                  <a:pt x="6430" y="17681"/>
                </a:cubicBezTo>
                <a:cubicBezTo>
                  <a:pt x="6436" y="17772"/>
                  <a:pt x="6516" y="17819"/>
                  <a:pt x="6591" y="17819"/>
                </a:cubicBezTo>
                <a:cubicBezTo>
                  <a:pt x="6664" y="17819"/>
                  <a:pt x="6733" y="17774"/>
                  <a:pt x="6727" y="17681"/>
                </a:cubicBezTo>
                <a:cubicBezTo>
                  <a:pt x="6561" y="15835"/>
                  <a:pt x="6311" y="13990"/>
                  <a:pt x="5942" y="12156"/>
                </a:cubicBezTo>
                <a:cubicBezTo>
                  <a:pt x="7156" y="11513"/>
                  <a:pt x="7989" y="10382"/>
                  <a:pt x="8466" y="9108"/>
                </a:cubicBezTo>
                <a:cubicBezTo>
                  <a:pt x="8573" y="8823"/>
                  <a:pt x="8644" y="8465"/>
                  <a:pt x="8454" y="8239"/>
                </a:cubicBezTo>
                <a:cubicBezTo>
                  <a:pt x="8360" y="8137"/>
                  <a:pt x="8204" y="8083"/>
                  <a:pt x="8041" y="8083"/>
                </a:cubicBezTo>
                <a:cubicBezTo>
                  <a:pt x="7976" y="8083"/>
                  <a:pt x="7910" y="8091"/>
                  <a:pt x="7847" y="8108"/>
                </a:cubicBezTo>
                <a:cubicBezTo>
                  <a:pt x="7620" y="8168"/>
                  <a:pt x="7442" y="8311"/>
                  <a:pt x="7275" y="8465"/>
                </a:cubicBezTo>
                <a:cubicBezTo>
                  <a:pt x="6418" y="9251"/>
                  <a:pt x="5894" y="10382"/>
                  <a:pt x="5822" y="11549"/>
                </a:cubicBezTo>
                <a:cubicBezTo>
                  <a:pt x="5632" y="10632"/>
                  <a:pt x="5406" y="9739"/>
                  <a:pt x="5168" y="8846"/>
                </a:cubicBezTo>
                <a:cubicBezTo>
                  <a:pt x="6644" y="8346"/>
                  <a:pt x="7454" y="6894"/>
                  <a:pt x="7716" y="5334"/>
                </a:cubicBezTo>
                <a:cubicBezTo>
                  <a:pt x="7775" y="4953"/>
                  <a:pt x="7739" y="4441"/>
                  <a:pt x="7370" y="4274"/>
                </a:cubicBezTo>
                <a:cubicBezTo>
                  <a:pt x="7304" y="4248"/>
                  <a:pt x="7235" y="4236"/>
                  <a:pt x="7165" y="4236"/>
                </a:cubicBezTo>
                <a:cubicBezTo>
                  <a:pt x="6984" y="4236"/>
                  <a:pt x="6798" y="4314"/>
                  <a:pt x="6644" y="4417"/>
                </a:cubicBezTo>
                <a:cubicBezTo>
                  <a:pt x="5942" y="4846"/>
                  <a:pt x="5489" y="5620"/>
                  <a:pt x="5287" y="6406"/>
                </a:cubicBezTo>
                <a:cubicBezTo>
                  <a:pt x="5108" y="7120"/>
                  <a:pt x="5096" y="7846"/>
                  <a:pt x="5096" y="8596"/>
                </a:cubicBezTo>
                <a:cubicBezTo>
                  <a:pt x="4894" y="7894"/>
                  <a:pt x="4691" y="7215"/>
                  <a:pt x="4465" y="6525"/>
                </a:cubicBezTo>
                <a:cubicBezTo>
                  <a:pt x="4203" y="5703"/>
                  <a:pt x="3906" y="4893"/>
                  <a:pt x="3584" y="4084"/>
                </a:cubicBezTo>
                <a:cubicBezTo>
                  <a:pt x="3822" y="2810"/>
                  <a:pt x="3429" y="1417"/>
                  <a:pt x="2513" y="500"/>
                </a:cubicBezTo>
                <a:cubicBezTo>
                  <a:pt x="2252" y="231"/>
                  <a:pt x="1879" y="1"/>
                  <a:pt x="15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64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 rot="10800000" flipH="1">
            <a:off x="67" y="21"/>
            <a:ext cx="12192189" cy="28220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6"/>
          <p:cNvSpPr/>
          <p:nvPr/>
        </p:nvSpPr>
        <p:spPr>
          <a:xfrm>
            <a:off x="67" y="6565555"/>
            <a:ext cx="12192189" cy="28220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08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7958567" y="133"/>
            <a:ext cx="4235600" cy="68580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76400" y="1657067"/>
            <a:ext cx="4235600" cy="2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976400" y="4413367"/>
            <a:ext cx="4235600" cy="1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50" name="Google Shape;50;p7"/>
          <p:cNvSpPr/>
          <p:nvPr/>
        </p:nvSpPr>
        <p:spPr>
          <a:xfrm rot="5400000" flipH="1">
            <a:off x="4661583" y="3259942"/>
            <a:ext cx="6857408" cy="338709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7"/>
          <p:cNvGrpSpPr/>
          <p:nvPr/>
        </p:nvGrpSpPr>
        <p:grpSpPr>
          <a:xfrm>
            <a:off x="9407458" y="6008774"/>
            <a:ext cx="1968561" cy="260039"/>
            <a:chOff x="213125" y="197550"/>
            <a:chExt cx="1737375" cy="229500"/>
          </a:xfrm>
        </p:grpSpPr>
        <p:cxnSp>
          <p:nvCxnSpPr>
            <p:cNvPr id="52" name="Google Shape;52;p7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7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7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7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7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7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7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7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7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7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7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7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83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439200" y="1968500"/>
            <a:ext cx="7314400" cy="2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66" name="Google Shape;66;p8"/>
          <p:cNvSpPr/>
          <p:nvPr/>
        </p:nvSpPr>
        <p:spPr>
          <a:xfrm rot="5400000" flipH="1">
            <a:off x="1259460" y="3733593"/>
            <a:ext cx="1865049" cy="4383767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" name="Google Shape;67;p8"/>
          <p:cNvGrpSpPr/>
          <p:nvPr/>
        </p:nvGrpSpPr>
        <p:grpSpPr>
          <a:xfrm>
            <a:off x="5111720" y="6008774"/>
            <a:ext cx="1968561" cy="260039"/>
            <a:chOff x="213125" y="197550"/>
            <a:chExt cx="1737375" cy="229500"/>
          </a:xfrm>
        </p:grpSpPr>
        <p:cxnSp>
          <p:nvCxnSpPr>
            <p:cNvPr id="68" name="Google Shape;68;p8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8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8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8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8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8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8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8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8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8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8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8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" name="Google Shape;80;p8"/>
          <p:cNvSpPr/>
          <p:nvPr/>
        </p:nvSpPr>
        <p:spPr>
          <a:xfrm flipH="1">
            <a:off x="10126402" y="-4"/>
            <a:ext cx="2065597" cy="123395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8"/>
          <p:cNvGrpSpPr/>
          <p:nvPr/>
        </p:nvGrpSpPr>
        <p:grpSpPr>
          <a:xfrm>
            <a:off x="5111720" y="589141"/>
            <a:ext cx="1968561" cy="260039"/>
            <a:chOff x="213125" y="197550"/>
            <a:chExt cx="1737375" cy="229500"/>
          </a:xfrm>
        </p:grpSpPr>
        <p:cxnSp>
          <p:nvCxnSpPr>
            <p:cNvPr id="82" name="Google Shape;82;p8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8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8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8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8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8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8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8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8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8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8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8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620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601600" y="653800"/>
            <a:ext cx="69888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982400" y="4907600"/>
            <a:ext cx="6227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 flipH="1">
            <a:off x="398089" y="3482243"/>
            <a:ext cx="967553" cy="2176653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9"/>
          <p:cNvGrpSpPr/>
          <p:nvPr/>
        </p:nvGrpSpPr>
        <p:grpSpPr>
          <a:xfrm flipH="1">
            <a:off x="1534177" y="3932729"/>
            <a:ext cx="739436" cy="1524144"/>
            <a:chOff x="7068114" y="1298547"/>
            <a:chExt cx="554577" cy="1143108"/>
          </a:xfrm>
        </p:grpSpPr>
        <p:sp>
          <p:nvSpPr>
            <p:cNvPr id="99" name="Google Shape;99;p9"/>
            <p:cNvSpPr/>
            <p:nvPr/>
          </p:nvSpPr>
          <p:spPr>
            <a:xfrm>
              <a:off x="7330102" y="13620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7068114" y="12985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-783986" y="4929710"/>
            <a:ext cx="3146908" cy="1928613"/>
            <a:chOff x="7020722" y="3595000"/>
            <a:chExt cx="2002699" cy="1227270"/>
          </a:xfrm>
        </p:grpSpPr>
        <p:sp>
          <p:nvSpPr>
            <p:cNvPr id="102" name="Google Shape;102;p9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/>
          <p:nvPr/>
        </p:nvSpPr>
        <p:spPr>
          <a:xfrm rot="5400000">
            <a:off x="889225" y="-889060"/>
            <a:ext cx="1316747" cy="30948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 rot="-5400000" flipH="1">
            <a:off x="9986192" y="-889060"/>
            <a:ext cx="1316747" cy="30948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>
            <a:off x="10826360" y="3482243"/>
            <a:ext cx="967553" cy="2176653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9"/>
          <p:cNvGrpSpPr/>
          <p:nvPr/>
        </p:nvGrpSpPr>
        <p:grpSpPr>
          <a:xfrm>
            <a:off x="9918389" y="3932729"/>
            <a:ext cx="739436" cy="1524144"/>
            <a:chOff x="7068114" y="1298547"/>
            <a:chExt cx="554577" cy="1143108"/>
          </a:xfrm>
        </p:grpSpPr>
        <p:sp>
          <p:nvSpPr>
            <p:cNvPr id="109" name="Google Shape;109;p9"/>
            <p:cNvSpPr/>
            <p:nvPr/>
          </p:nvSpPr>
          <p:spPr>
            <a:xfrm>
              <a:off x="7330102" y="13620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068114" y="12985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" name="Google Shape;111;p9"/>
          <p:cNvGrpSpPr/>
          <p:nvPr/>
        </p:nvGrpSpPr>
        <p:grpSpPr>
          <a:xfrm flipH="1">
            <a:off x="9829081" y="4929710"/>
            <a:ext cx="3146908" cy="1928613"/>
            <a:chOff x="7020722" y="3595000"/>
            <a:chExt cx="2002699" cy="1227270"/>
          </a:xfrm>
        </p:grpSpPr>
        <p:sp>
          <p:nvSpPr>
            <p:cNvPr id="112" name="Google Shape;112;p9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835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/>
          <p:nvPr/>
        </p:nvSpPr>
        <p:spPr>
          <a:xfrm rot="10800000" flipH="1">
            <a:off x="67" y="4232882"/>
            <a:ext cx="4394357" cy="2625119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1211600" y="4697000"/>
            <a:ext cx="49056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52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111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66" name="Google Shape;466;p30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21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2214599" y="3068966"/>
            <a:ext cx="7203780" cy="3459261"/>
          </a:xfrm>
          <a:custGeom>
            <a:avLst/>
            <a:gdLst/>
            <a:ahLst/>
            <a:cxnLst/>
            <a:rect l="l" t="t" r="r" b="b"/>
            <a:pathLst>
              <a:path w="97811" h="57680" extrusionOk="0">
                <a:moveTo>
                  <a:pt x="47397" y="1"/>
                </a:moveTo>
                <a:cubicBezTo>
                  <a:pt x="44613" y="1"/>
                  <a:pt x="41772" y="720"/>
                  <a:pt x="39267" y="1935"/>
                </a:cubicBezTo>
                <a:cubicBezTo>
                  <a:pt x="34516" y="4221"/>
                  <a:pt x="30742" y="8042"/>
                  <a:pt x="27099" y="11840"/>
                </a:cubicBezTo>
                <a:cubicBezTo>
                  <a:pt x="23467" y="15639"/>
                  <a:pt x="19860" y="19568"/>
                  <a:pt x="15288" y="22199"/>
                </a:cubicBezTo>
                <a:cubicBezTo>
                  <a:pt x="11859" y="24175"/>
                  <a:pt x="7918" y="25402"/>
                  <a:pt x="5060" y="28116"/>
                </a:cubicBezTo>
                <a:cubicBezTo>
                  <a:pt x="1048" y="31950"/>
                  <a:pt x="0" y="38177"/>
                  <a:pt x="1524" y="43511"/>
                </a:cubicBezTo>
                <a:cubicBezTo>
                  <a:pt x="2715" y="47666"/>
                  <a:pt x="5275" y="53822"/>
                  <a:pt x="8704" y="57679"/>
                </a:cubicBezTo>
                <a:lnTo>
                  <a:pt x="81487" y="57679"/>
                </a:lnTo>
                <a:cubicBezTo>
                  <a:pt x="81915" y="57453"/>
                  <a:pt x="82332" y="57215"/>
                  <a:pt x="82761" y="56977"/>
                </a:cubicBezTo>
                <a:cubicBezTo>
                  <a:pt x="92297" y="51595"/>
                  <a:pt x="97810" y="39999"/>
                  <a:pt x="95953" y="29283"/>
                </a:cubicBezTo>
                <a:cubicBezTo>
                  <a:pt x="94774" y="22508"/>
                  <a:pt x="90107" y="15734"/>
                  <a:pt x="83261" y="14674"/>
                </a:cubicBezTo>
                <a:cubicBezTo>
                  <a:pt x="82510" y="14558"/>
                  <a:pt x="81753" y="14512"/>
                  <a:pt x="80991" y="14512"/>
                </a:cubicBezTo>
                <a:cubicBezTo>
                  <a:pt x="78072" y="14512"/>
                  <a:pt x="75093" y="15188"/>
                  <a:pt x="72213" y="15188"/>
                </a:cubicBezTo>
                <a:cubicBezTo>
                  <a:pt x="70826" y="15188"/>
                  <a:pt x="69463" y="15031"/>
                  <a:pt x="68140" y="14567"/>
                </a:cubicBezTo>
                <a:cubicBezTo>
                  <a:pt x="62187" y="12483"/>
                  <a:pt x="59805" y="5185"/>
                  <a:pt x="54436" y="1875"/>
                </a:cubicBezTo>
                <a:cubicBezTo>
                  <a:pt x="52320" y="573"/>
                  <a:pt x="49881" y="1"/>
                  <a:pt x="47397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445541" y="2382067"/>
            <a:ext cx="3533046" cy="8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hu-HU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</a:t>
            </a:r>
            <a:r>
              <a:rPr lang="hu-HU" sz="2000"/>
              <a:t>: Sváb Gréta Gabriella és Kenéz Márton </a:t>
            </a:r>
            <a:endParaRPr sz="2000"/>
          </a:p>
        </p:txBody>
      </p:sp>
      <p:sp>
        <p:nvSpPr>
          <p:cNvPr id="475" name="Google Shape;475;p32"/>
          <p:cNvSpPr txBox="1">
            <a:spLocks noGrp="1"/>
          </p:cNvSpPr>
          <p:nvPr>
            <p:ph type="ctrTitle"/>
          </p:nvPr>
        </p:nvSpPr>
        <p:spPr>
          <a:xfrm>
            <a:off x="951200" y="719167"/>
            <a:ext cx="8004800" cy="18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BISEL-módszer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6" name="Google Shape;476;p32"/>
          <p:cNvSpPr/>
          <p:nvPr/>
        </p:nvSpPr>
        <p:spPr>
          <a:xfrm>
            <a:off x="892204" y="4291015"/>
            <a:ext cx="1476648" cy="1841204"/>
          </a:xfrm>
          <a:custGeom>
            <a:avLst/>
            <a:gdLst/>
            <a:ahLst/>
            <a:cxnLst/>
            <a:rect l="l" t="t" r="r" b="b"/>
            <a:pathLst>
              <a:path w="17264" h="21527" extrusionOk="0">
                <a:moveTo>
                  <a:pt x="867" y="0"/>
                </a:moveTo>
                <a:cubicBezTo>
                  <a:pt x="840" y="0"/>
                  <a:pt x="813" y="1"/>
                  <a:pt x="786" y="1"/>
                </a:cubicBezTo>
                <a:cubicBezTo>
                  <a:pt x="524" y="1"/>
                  <a:pt x="191" y="85"/>
                  <a:pt x="107" y="335"/>
                </a:cubicBezTo>
                <a:cubicBezTo>
                  <a:pt x="0" y="633"/>
                  <a:pt x="286" y="918"/>
                  <a:pt x="548" y="1085"/>
                </a:cubicBezTo>
                <a:cubicBezTo>
                  <a:pt x="1619" y="1764"/>
                  <a:pt x="2858" y="2109"/>
                  <a:pt x="4263" y="2454"/>
                </a:cubicBezTo>
                <a:lnTo>
                  <a:pt x="5060" y="3121"/>
                </a:lnTo>
                <a:cubicBezTo>
                  <a:pt x="4501" y="2849"/>
                  <a:pt x="3878" y="2708"/>
                  <a:pt x="3256" y="2708"/>
                </a:cubicBezTo>
                <a:cubicBezTo>
                  <a:pt x="2872" y="2708"/>
                  <a:pt x="2488" y="2762"/>
                  <a:pt x="2120" y="2871"/>
                </a:cubicBezTo>
                <a:cubicBezTo>
                  <a:pt x="1905" y="2930"/>
                  <a:pt x="1703" y="3014"/>
                  <a:pt x="1536" y="3169"/>
                </a:cubicBezTo>
                <a:cubicBezTo>
                  <a:pt x="1369" y="3311"/>
                  <a:pt x="1286" y="3538"/>
                  <a:pt x="1322" y="3764"/>
                </a:cubicBezTo>
                <a:cubicBezTo>
                  <a:pt x="1381" y="3954"/>
                  <a:pt x="1560" y="4109"/>
                  <a:pt x="1762" y="4169"/>
                </a:cubicBezTo>
                <a:cubicBezTo>
                  <a:pt x="1879" y="4205"/>
                  <a:pt x="2000" y="4219"/>
                  <a:pt x="2126" y="4219"/>
                </a:cubicBezTo>
                <a:cubicBezTo>
                  <a:pt x="2205" y="4219"/>
                  <a:pt x="2287" y="4214"/>
                  <a:pt x="2370" y="4204"/>
                </a:cubicBezTo>
                <a:cubicBezTo>
                  <a:pt x="3382" y="4145"/>
                  <a:pt x="4370" y="3931"/>
                  <a:pt x="5227" y="3276"/>
                </a:cubicBezTo>
                <a:cubicBezTo>
                  <a:pt x="5822" y="3788"/>
                  <a:pt x="6382" y="4347"/>
                  <a:pt x="6942" y="4907"/>
                </a:cubicBezTo>
                <a:cubicBezTo>
                  <a:pt x="6261" y="4467"/>
                  <a:pt x="5446" y="4241"/>
                  <a:pt x="4633" y="4241"/>
                </a:cubicBezTo>
                <a:cubicBezTo>
                  <a:pt x="4038" y="4241"/>
                  <a:pt x="3444" y="4363"/>
                  <a:pt x="2905" y="4609"/>
                </a:cubicBezTo>
                <a:cubicBezTo>
                  <a:pt x="2620" y="4728"/>
                  <a:pt x="2322" y="4978"/>
                  <a:pt x="2381" y="5276"/>
                </a:cubicBezTo>
                <a:cubicBezTo>
                  <a:pt x="2441" y="5574"/>
                  <a:pt x="2810" y="5669"/>
                  <a:pt x="3108" y="5681"/>
                </a:cubicBezTo>
                <a:cubicBezTo>
                  <a:pt x="3180" y="5684"/>
                  <a:pt x="3251" y="5685"/>
                  <a:pt x="3323" y="5685"/>
                </a:cubicBezTo>
                <a:cubicBezTo>
                  <a:pt x="4474" y="5685"/>
                  <a:pt x="5608" y="5333"/>
                  <a:pt x="6953" y="4919"/>
                </a:cubicBezTo>
                <a:cubicBezTo>
                  <a:pt x="7215" y="5193"/>
                  <a:pt x="7477" y="5455"/>
                  <a:pt x="7727" y="5740"/>
                </a:cubicBezTo>
                <a:cubicBezTo>
                  <a:pt x="7954" y="5978"/>
                  <a:pt x="8156" y="6228"/>
                  <a:pt x="8370" y="6467"/>
                </a:cubicBezTo>
                <a:cubicBezTo>
                  <a:pt x="7672" y="6141"/>
                  <a:pt x="6900" y="5974"/>
                  <a:pt x="6130" y="5974"/>
                </a:cubicBezTo>
                <a:cubicBezTo>
                  <a:pt x="5547" y="5974"/>
                  <a:pt x="4966" y="6069"/>
                  <a:pt x="4417" y="6264"/>
                </a:cubicBezTo>
                <a:cubicBezTo>
                  <a:pt x="4167" y="6348"/>
                  <a:pt x="3882" y="6502"/>
                  <a:pt x="3846" y="6764"/>
                </a:cubicBezTo>
                <a:cubicBezTo>
                  <a:pt x="3810" y="6979"/>
                  <a:pt x="3941" y="7181"/>
                  <a:pt x="4120" y="7288"/>
                </a:cubicBezTo>
                <a:cubicBezTo>
                  <a:pt x="4298" y="7395"/>
                  <a:pt x="4513" y="7443"/>
                  <a:pt x="4715" y="7455"/>
                </a:cubicBezTo>
                <a:cubicBezTo>
                  <a:pt x="4964" y="7480"/>
                  <a:pt x="5214" y="7493"/>
                  <a:pt x="5464" y="7493"/>
                </a:cubicBezTo>
                <a:cubicBezTo>
                  <a:pt x="6531" y="7493"/>
                  <a:pt x="7594" y="7251"/>
                  <a:pt x="8501" y="6633"/>
                </a:cubicBezTo>
                <a:cubicBezTo>
                  <a:pt x="8989" y="7217"/>
                  <a:pt x="9454" y="7800"/>
                  <a:pt x="9894" y="8407"/>
                </a:cubicBezTo>
                <a:cubicBezTo>
                  <a:pt x="9200" y="7997"/>
                  <a:pt x="8385" y="7783"/>
                  <a:pt x="7571" y="7783"/>
                </a:cubicBezTo>
                <a:cubicBezTo>
                  <a:pt x="7086" y="7783"/>
                  <a:pt x="6602" y="7859"/>
                  <a:pt x="6144" y="8014"/>
                </a:cubicBezTo>
                <a:cubicBezTo>
                  <a:pt x="5989" y="8074"/>
                  <a:pt x="5810" y="8145"/>
                  <a:pt x="5751" y="8312"/>
                </a:cubicBezTo>
                <a:cubicBezTo>
                  <a:pt x="5691" y="8479"/>
                  <a:pt x="5763" y="8669"/>
                  <a:pt x="5894" y="8776"/>
                </a:cubicBezTo>
                <a:cubicBezTo>
                  <a:pt x="6025" y="8895"/>
                  <a:pt x="6191" y="8943"/>
                  <a:pt x="6370" y="8991"/>
                </a:cubicBezTo>
                <a:cubicBezTo>
                  <a:pt x="6836" y="9108"/>
                  <a:pt x="7313" y="9166"/>
                  <a:pt x="7795" y="9166"/>
                </a:cubicBezTo>
                <a:cubicBezTo>
                  <a:pt x="8582" y="9166"/>
                  <a:pt x="9381" y="9012"/>
                  <a:pt x="10156" y="8717"/>
                </a:cubicBezTo>
                <a:cubicBezTo>
                  <a:pt x="10716" y="9491"/>
                  <a:pt x="11264" y="10300"/>
                  <a:pt x="11776" y="11098"/>
                </a:cubicBezTo>
                <a:cubicBezTo>
                  <a:pt x="10897" y="10127"/>
                  <a:pt x="9592" y="9549"/>
                  <a:pt x="8263" y="9549"/>
                </a:cubicBezTo>
                <a:cubicBezTo>
                  <a:pt x="8223" y="9549"/>
                  <a:pt x="8184" y="9549"/>
                  <a:pt x="8144" y="9550"/>
                </a:cubicBezTo>
                <a:cubicBezTo>
                  <a:pt x="7966" y="9550"/>
                  <a:pt x="7787" y="9562"/>
                  <a:pt x="7620" y="9657"/>
                </a:cubicBezTo>
                <a:cubicBezTo>
                  <a:pt x="7454" y="9729"/>
                  <a:pt x="7323" y="9896"/>
                  <a:pt x="7311" y="10074"/>
                </a:cubicBezTo>
                <a:cubicBezTo>
                  <a:pt x="7299" y="10336"/>
                  <a:pt x="7537" y="10538"/>
                  <a:pt x="7751" y="10681"/>
                </a:cubicBezTo>
                <a:cubicBezTo>
                  <a:pt x="8544" y="11171"/>
                  <a:pt x="9460" y="11443"/>
                  <a:pt x="10377" y="11443"/>
                </a:cubicBezTo>
                <a:cubicBezTo>
                  <a:pt x="10864" y="11443"/>
                  <a:pt x="11352" y="11366"/>
                  <a:pt x="11823" y="11205"/>
                </a:cubicBezTo>
                <a:cubicBezTo>
                  <a:pt x="12240" y="11860"/>
                  <a:pt x="12621" y="12515"/>
                  <a:pt x="13014" y="13182"/>
                </a:cubicBezTo>
                <a:cubicBezTo>
                  <a:pt x="14526" y="15849"/>
                  <a:pt x="15836" y="18647"/>
                  <a:pt x="17026" y="21468"/>
                </a:cubicBezTo>
                <a:cubicBezTo>
                  <a:pt x="17051" y="21510"/>
                  <a:pt x="17089" y="21527"/>
                  <a:pt x="17126" y="21527"/>
                </a:cubicBezTo>
                <a:cubicBezTo>
                  <a:pt x="17196" y="21527"/>
                  <a:pt x="17264" y="21467"/>
                  <a:pt x="17240" y="21397"/>
                </a:cubicBezTo>
                <a:cubicBezTo>
                  <a:pt x="16550" y="19790"/>
                  <a:pt x="15836" y="18194"/>
                  <a:pt x="15074" y="16623"/>
                </a:cubicBezTo>
                <a:cubicBezTo>
                  <a:pt x="14335" y="15122"/>
                  <a:pt x="13550" y="13634"/>
                  <a:pt x="12680" y="12182"/>
                </a:cubicBezTo>
                <a:cubicBezTo>
                  <a:pt x="13669" y="11991"/>
                  <a:pt x="14062" y="11372"/>
                  <a:pt x="14347" y="10681"/>
                </a:cubicBezTo>
                <a:cubicBezTo>
                  <a:pt x="14478" y="10384"/>
                  <a:pt x="14585" y="10050"/>
                  <a:pt x="14573" y="9729"/>
                </a:cubicBezTo>
                <a:cubicBezTo>
                  <a:pt x="14562" y="9407"/>
                  <a:pt x="14359" y="9062"/>
                  <a:pt x="14050" y="8943"/>
                </a:cubicBezTo>
                <a:cubicBezTo>
                  <a:pt x="13969" y="8911"/>
                  <a:pt x="13886" y="8896"/>
                  <a:pt x="13802" y="8896"/>
                </a:cubicBezTo>
                <a:cubicBezTo>
                  <a:pt x="13638" y="8896"/>
                  <a:pt x="13473" y="8952"/>
                  <a:pt x="13323" y="9038"/>
                </a:cubicBezTo>
                <a:cubicBezTo>
                  <a:pt x="13097" y="9181"/>
                  <a:pt x="12954" y="9384"/>
                  <a:pt x="12811" y="9598"/>
                </a:cubicBezTo>
                <a:cubicBezTo>
                  <a:pt x="12430" y="10229"/>
                  <a:pt x="12276" y="11039"/>
                  <a:pt x="12430" y="11765"/>
                </a:cubicBezTo>
                <a:cubicBezTo>
                  <a:pt x="11990" y="11050"/>
                  <a:pt x="11549" y="10348"/>
                  <a:pt x="11073" y="9669"/>
                </a:cubicBezTo>
                <a:cubicBezTo>
                  <a:pt x="11966" y="9062"/>
                  <a:pt x="12383" y="8645"/>
                  <a:pt x="12740" y="8181"/>
                </a:cubicBezTo>
                <a:cubicBezTo>
                  <a:pt x="12954" y="7907"/>
                  <a:pt x="13121" y="7633"/>
                  <a:pt x="13216" y="7312"/>
                </a:cubicBezTo>
                <a:cubicBezTo>
                  <a:pt x="13300" y="7002"/>
                  <a:pt x="13300" y="6645"/>
                  <a:pt x="13145" y="6348"/>
                </a:cubicBezTo>
                <a:cubicBezTo>
                  <a:pt x="12994" y="6090"/>
                  <a:pt x="12709" y="5900"/>
                  <a:pt x="12418" y="5900"/>
                </a:cubicBezTo>
                <a:cubicBezTo>
                  <a:pt x="12387" y="5900"/>
                  <a:pt x="12355" y="5902"/>
                  <a:pt x="12323" y="5907"/>
                </a:cubicBezTo>
                <a:cubicBezTo>
                  <a:pt x="12085" y="5943"/>
                  <a:pt x="11871" y="6109"/>
                  <a:pt x="11692" y="6288"/>
                </a:cubicBezTo>
                <a:cubicBezTo>
                  <a:pt x="10930" y="7074"/>
                  <a:pt x="10609" y="8264"/>
                  <a:pt x="10847" y="9360"/>
                </a:cubicBezTo>
                <a:cubicBezTo>
                  <a:pt x="10704" y="9134"/>
                  <a:pt x="10537" y="8907"/>
                  <a:pt x="10394" y="8705"/>
                </a:cubicBezTo>
                <a:cubicBezTo>
                  <a:pt x="10109" y="8312"/>
                  <a:pt x="9811" y="7931"/>
                  <a:pt x="9513" y="7538"/>
                </a:cubicBezTo>
                <a:cubicBezTo>
                  <a:pt x="10478" y="6336"/>
                  <a:pt x="10633" y="5026"/>
                  <a:pt x="10228" y="3895"/>
                </a:cubicBezTo>
                <a:cubicBezTo>
                  <a:pt x="10156" y="3692"/>
                  <a:pt x="10013" y="3454"/>
                  <a:pt x="9811" y="3419"/>
                </a:cubicBezTo>
                <a:cubicBezTo>
                  <a:pt x="9797" y="3417"/>
                  <a:pt x="9782" y="3416"/>
                  <a:pt x="9768" y="3416"/>
                </a:cubicBezTo>
                <a:cubicBezTo>
                  <a:pt x="9604" y="3416"/>
                  <a:pt x="9444" y="3536"/>
                  <a:pt x="9335" y="3657"/>
                </a:cubicBezTo>
                <a:cubicBezTo>
                  <a:pt x="8835" y="4181"/>
                  <a:pt x="8680" y="4954"/>
                  <a:pt x="8739" y="5669"/>
                </a:cubicBezTo>
                <a:cubicBezTo>
                  <a:pt x="8787" y="6109"/>
                  <a:pt x="8906" y="6562"/>
                  <a:pt x="9061" y="6979"/>
                </a:cubicBezTo>
                <a:cubicBezTo>
                  <a:pt x="8632" y="6455"/>
                  <a:pt x="8204" y="5955"/>
                  <a:pt x="7739" y="5443"/>
                </a:cubicBezTo>
                <a:cubicBezTo>
                  <a:pt x="8561" y="4419"/>
                  <a:pt x="8680" y="3371"/>
                  <a:pt x="8382" y="2466"/>
                </a:cubicBezTo>
                <a:cubicBezTo>
                  <a:pt x="8287" y="2180"/>
                  <a:pt x="8108" y="1871"/>
                  <a:pt x="7811" y="1847"/>
                </a:cubicBezTo>
                <a:cubicBezTo>
                  <a:pt x="7792" y="1844"/>
                  <a:pt x="7774" y="1843"/>
                  <a:pt x="7755" y="1843"/>
                </a:cubicBezTo>
                <a:cubicBezTo>
                  <a:pt x="7594" y="1843"/>
                  <a:pt x="7429" y="1933"/>
                  <a:pt x="7323" y="2061"/>
                </a:cubicBezTo>
                <a:cubicBezTo>
                  <a:pt x="7204" y="2204"/>
                  <a:pt x="7132" y="2383"/>
                  <a:pt x="7084" y="2561"/>
                </a:cubicBezTo>
                <a:cubicBezTo>
                  <a:pt x="6858" y="3359"/>
                  <a:pt x="6953" y="4252"/>
                  <a:pt x="7323" y="5014"/>
                </a:cubicBezTo>
                <a:cubicBezTo>
                  <a:pt x="6858" y="4526"/>
                  <a:pt x="6370" y="4050"/>
                  <a:pt x="5882" y="3585"/>
                </a:cubicBezTo>
                <a:cubicBezTo>
                  <a:pt x="6632" y="2454"/>
                  <a:pt x="6537" y="1502"/>
                  <a:pt x="6096" y="692"/>
                </a:cubicBezTo>
                <a:cubicBezTo>
                  <a:pt x="5965" y="454"/>
                  <a:pt x="5775" y="204"/>
                  <a:pt x="5489" y="204"/>
                </a:cubicBezTo>
                <a:cubicBezTo>
                  <a:pt x="5310" y="204"/>
                  <a:pt x="5144" y="323"/>
                  <a:pt x="5048" y="478"/>
                </a:cubicBezTo>
                <a:cubicBezTo>
                  <a:pt x="4953" y="621"/>
                  <a:pt x="4906" y="799"/>
                  <a:pt x="4894" y="978"/>
                </a:cubicBezTo>
                <a:cubicBezTo>
                  <a:pt x="4822" y="1752"/>
                  <a:pt x="5096" y="2514"/>
                  <a:pt x="5465" y="3216"/>
                </a:cubicBezTo>
                <a:cubicBezTo>
                  <a:pt x="5072" y="2871"/>
                  <a:pt x="4667" y="2526"/>
                  <a:pt x="4263" y="2204"/>
                </a:cubicBezTo>
                <a:cubicBezTo>
                  <a:pt x="3882" y="1668"/>
                  <a:pt x="3453" y="1156"/>
                  <a:pt x="2953" y="775"/>
                </a:cubicBezTo>
                <a:cubicBezTo>
                  <a:pt x="2344" y="316"/>
                  <a:pt x="1613" y="0"/>
                  <a:pt x="8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77" name="Google Shape;477;p32"/>
          <p:cNvSpPr/>
          <p:nvPr/>
        </p:nvSpPr>
        <p:spPr>
          <a:xfrm>
            <a:off x="702749" y="5617073"/>
            <a:ext cx="1458943" cy="827332"/>
          </a:xfrm>
          <a:custGeom>
            <a:avLst/>
            <a:gdLst/>
            <a:ahLst/>
            <a:cxnLst/>
            <a:rect l="l" t="t" r="r" b="b"/>
            <a:pathLst>
              <a:path w="17057" h="9673" extrusionOk="0">
                <a:moveTo>
                  <a:pt x="7522" y="0"/>
                </a:moveTo>
                <a:cubicBezTo>
                  <a:pt x="7451" y="0"/>
                  <a:pt x="7381" y="15"/>
                  <a:pt x="7311" y="47"/>
                </a:cubicBezTo>
                <a:cubicBezTo>
                  <a:pt x="7073" y="142"/>
                  <a:pt x="6966" y="416"/>
                  <a:pt x="6918" y="666"/>
                </a:cubicBezTo>
                <a:cubicBezTo>
                  <a:pt x="6775" y="1488"/>
                  <a:pt x="7073" y="2321"/>
                  <a:pt x="7525" y="3000"/>
                </a:cubicBezTo>
                <a:cubicBezTo>
                  <a:pt x="7942" y="3619"/>
                  <a:pt x="8478" y="4119"/>
                  <a:pt x="9038" y="4595"/>
                </a:cubicBezTo>
                <a:cubicBezTo>
                  <a:pt x="8371" y="4286"/>
                  <a:pt x="7716" y="3988"/>
                  <a:pt x="7073" y="3702"/>
                </a:cubicBezTo>
                <a:cubicBezTo>
                  <a:pt x="6275" y="3357"/>
                  <a:pt x="5478" y="3035"/>
                  <a:pt x="4656" y="2738"/>
                </a:cubicBezTo>
                <a:cubicBezTo>
                  <a:pt x="3917" y="1775"/>
                  <a:pt x="2716" y="1171"/>
                  <a:pt x="1497" y="1171"/>
                </a:cubicBezTo>
                <a:cubicBezTo>
                  <a:pt x="1419" y="1171"/>
                  <a:pt x="1341" y="1173"/>
                  <a:pt x="1263" y="1178"/>
                </a:cubicBezTo>
                <a:cubicBezTo>
                  <a:pt x="739" y="1202"/>
                  <a:pt x="132" y="1428"/>
                  <a:pt x="72" y="1952"/>
                </a:cubicBezTo>
                <a:cubicBezTo>
                  <a:pt x="1" y="2452"/>
                  <a:pt x="536" y="2845"/>
                  <a:pt x="1013" y="3035"/>
                </a:cubicBezTo>
                <a:cubicBezTo>
                  <a:pt x="1566" y="3251"/>
                  <a:pt x="2147" y="3374"/>
                  <a:pt x="2758" y="3374"/>
                </a:cubicBezTo>
                <a:cubicBezTo>
                  <a:pt x="3330" y="3374"/>
                  <a:pt x="3927" y="3266"/>
                  <a:pt x="4549" y="3024"/>
                </a:cubicBezTo>
                <a:cubicBezTo>
                  <a:pt x="5239" y="3274"/>
                  <a:pt x="5942" y="3536"/>
                  <a:pt x="6609" y="3833"/>
                </a:cubicBezTo>
                <a:cubicBezTo>
                  <a:pt x="6483" y="3825"/>
                  <a:pt x="6357" y="3820"/>
                  <a:pt x="6231" y="3820"/>
                </a:cubicBezTo>
                <a:cubicBezTo>
                  <a:pt x="5306" y="3820"/>
                  <a:pt x="4381" y="4051"/>
                  <a:pt x="3584" y="4512"/>
                </a:cubicBezTo>
                <a:cubicBezTo>
                  <a:pt x="3227" y="4702"/>
                  <a:pt x="2858" y="5024"/>
                  <a:pt x="2906" y="5429"/>
                </a:cubicBezTo>
                <a:cubicBezTo>
                  <a:pt x="2930" y="5726"/>
                  <a:pt x="3203" y="5964"/>
                  <a:pt x="3501" y="6036"/>
                </a:cubicBezTo>
                <a:cubicBezTo>
                  <a:pt x="3604" y="6067"/>
                  <a:pt x="3714" y="6080"/>
                  <a:pt x="3826" y="6080"/>
                </a:cubicBezTo>
                <a:cubicBezTo>
                  <a:pt x="4013" y="6080"/>
                  <a:pt x="4208" y="6045"/>
                  <a:pt x="4394" y="6000"/>
                </a:cubicBezTo>
                <a:cubicBezTo>
                  <a:pt x="5418" y="5738"/>
                  <a:pt x="6382" y="5226"/>
                  <a:pt x="7347" y="4167"/>
                </a:cubicBezTo>
                <a:cubicBezTo>
                  <a:pt x="8085" y="4488"/>
                  <a:pt x="8811" y="4833"/>
                  <a:pt x="9538" y="5191"/>
                </a:cubicBezTo>
                <a:cubicBezTo>
                  <a:pt x="9379" y="5175"/>
                  <a:pt x="9220" y="5168"/>
                  <a:pt x="9061" y="5168"/>
                </a:cubicBezTo>
                <a:cubicBezTo>
                  <a:pt x="7846" y="5168"/>
                  <a:pt x="6632" y="5606"/>
                  <a:pt x="5716" y="6417"/>
                </a:cubicBezTo>
                <a:cubicBezTo>
                  <a:pt x="5466" y="6631"/>
                  <a:pt x="5228" y="6905"/>
                  <a:pt x="5120" y="7226"/>
                </a:cubicBezTo>
                <a:cubicBezTo>
                  <a:pt x="5025" y="7560"/>
                  <a:pt x="5108" y="7965"/>
                  <a:pt x="5382" y="8143"/>
                </a:cubicBezTo>
                <a:cubicBezTo>
                  <a:pt x="5497" y="8212"/>
                  <a:pt x="5624" y="8240"/>
                  <a:pt x="5756" y="8240"/>
                </a:cubicBezTo>
                <a:cubicBezTo>
                  <a:pt x="6034" y="8240"/>
                  <a:pt x="6334" y="8114"/>
                  <a:pt x="6585" y="7977"/>
                </a:cubicBezTo>
                <a:cubicBezTo>
                  <a:pt x="7716" y="7346"/>
                  <a:pt x="8764" y="6548"/>
                  <a:pt x="9942" y="5417"/>
                </a:cubicBezTo>
                <a:cubicBezTo>
                  <a:pt x="10895" y="5905"/>
                  <a:pt x="11847" y="6429"/>
                  <a:pt x="12764" y="6976"/>
                </a:cubicBezTo>
                <a:cubicBezTo>
                  <a:pt x="12364" y="6922"/>
                  <a:pt x="11965" y="6887"/>
                  <a:pt x="11562" y="6887"/>
                </a:cubicBezTo>
                <a:cubicBezTo>
                  <a:pt x="11352" y="6887"/>
                  <a:pt x="11142" y="6897"/>
                  <a:pt x="10931" y="6917"/>
                </a:cubicBezTo>
                <a:cubicBezTo>
                  <a:pt x="10121" y="7012"/>
                  <a:pt x="9311" y="7322"/>
                  <a:pt x="8752" y="7905"/>
                </a:cubicBezTo>
                <a:cubicBezTo>
                  <a:pt x="8573" y="8096"/>
                  <a:pt x="8406" y="8322"/>
                  <a:pt x="8347" y="8572"/>
                </a:cubicBezTo>
                <a:cubicBezTo>
                  <a:pt x="8287" y="8822"/>
                  <a:pt x="8347" y="9120"/>
                  <a:pt x="8537" y="9310"/>
                </a:cubicBezTo>
                <a:cubicBezTo>
                  <a:pt x="8687" y="9460"/>
                  <a:pt x="8881" y="9516"/>
                  <a:pt x="9087" y="9516"/>
                </a:cubicBezTo>
                <a:cubicBezTo>
                  <a:pt x="9339" y="9516"/>
                  <a:pt x="9611" y="9432"/>
                  <a:pt x="9847" y="9334"/>
                </a:cubicBezTo>
                <a:cubicBezTo>
                  <a:pt x="11097" y="8822"/>
                  <a:pt x="12288" y="8167"/>
                  <a:pt x="13217" y="7250"/>
                </a:cubicBezTo>
                <a:cubicBezTo>
                  <a:pt x="13514" y="7429"/>
                  <a:pt x="13800" y="7607"/>
                  <a:pt x="14098" y="7798"/>
                </a:cubicBezTo>
                <a:cubicBezTo>
                  <a:pt x="15003" y="8381"/>
                  <a:pt x="15884" y="8989"/>
                  <a:pt x="16741" y="9643"/>
                </a:cubicBezTo>
                <a:cubicBezTo>
                  <a:pt x="16770" y="9664"/>
                  <a:pt x="16801" y="9673"/>
                  <a:pt x="16830" y="9673"/>
                </a:cubicBezTo>
                <a:cubicBezTo>
                  <a:pt x="16956" y="9673"/>
                  <a:pt x="17057" y="9514"/>
                  <a:pt x="16931" y="9417"/>
                </a:cubicBezTo>
                <a:cubicBezTo>
                  <a:pt x="15443" y="8322"/>
                  <a:pt x="13883" y="7298"/>
                  <a:pt x="12276" y="6357"/>
                </a:cubicBezTo>
                <a:cubicBezTo>
                  <a:pt x="12609" y="5012"/>
                  <a:pt x="12312" y="3643"/>
                  <a:pt x="11669" y="2440"/>
                </a:cubicBezTo>
                <a:cubicBezTo>
                  <a:pt x="11514" y="2178"/>
                  <a:pt x="11312" y="1881"/>
                  <a:pt x="11014" y="1881"/>
                </a:cubicBezTo>
                <a:cubicBezTo>
                  <a:pt x="10788" y="1881"/>
                  <a:pt x="10585" y="2035"/>
                  <a:pt x="10490" y="2226"/>
                </a:cubicBezTo>
                <a:cubicBezTo>
                  <a:pt x="10383" y="2440"/>
                  <a:pt x="10371" y="2666"/>
                  <a:pt x="10383" y="2881"/>
                </a:cubicBezTo>
                <a:cubicBezTo>
                  <a:pt x="10419" y="4048"/>
                  <a:pt x="10907" y="5191"/>
                  <a:pt x="11728" y="6012"/>
                </a:cubicBezTo>
                <a:cubicBezTo>
                  <a:pt x="10919" y="5548"/>
                  <a:pt x="10109" y="5119"/>
                  <a:pt x="9276" y="4714"/>
                </a:cubicBezTo>
                <a:cubicBezTo>
                  <a:pt x="9883" y="3274"/>
                  <a:pt x="9335" y="1690"/>
                  <a:pt x="8323" y="488"/>
                </a:cubicBezTo>
                <a:cubicBezTo>
                  <a:pt x="8112" y="248"/>
                  <a:pt x="7816" y="0"/>
                  <a:pt x="75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78" name="Google Shape;478;p32"/>
          <p:cNvSpPr/>
          <p:nvPr/>
        </p:nvSpPr>
        <p:spPr>
          <a:xfrm>
            <a:off x="3666154" y="5575933"/>
            <a:ext cx="331100" cy="350673"/>
          </a:xfrm>
          <a:custGeom>
            <a:avLst/>
            <a:gdLst/>
            <a:ahLst/>
            <a:cxnLst/>
            <a:rect l="l" t="t" r="r" b="b"/>
            <a:pathLst>
              <a:path w="3871" h="4100" extrusionOk="0">
                <a:moveTo>
                  <a:pt x="675" y="0"/>
                </a:moveTo>
                <a:cubicBezTo>
                  <a:pt x="467" y="0"/>
                  <a:pt x="240" y="87"/>
                  <a:pt x="155" y="278"/>
                </a:cubicBezTo>
                <a:cubicBezTo>
                  <a:pt x="1" y="552"/>
                  <a:pt x="191" y="885"/>
                  <a:pt x="370" y="1135"/>
                </a:cubicBezTo>
                <a:cubicBezTo>
                  <a:pt x="1298" y="2362"/>
                  <a:pt x="2501" y="3374"/>
                  <a:pt x="3870" y="4100"/>
                </a:cubicBezTo>
                <a:cubicBezTo>
                  <a:pt x="3751" y="2612"/>
                  <a:pt x="2727" y="1207"/>
                  <a:pt x="1370" y="290"/>
                </a:cubicBezTo>
                <a:cubicBezTo>
                  <a:pt x="1179" y="159"/>
                  <a:pt x="965" y="40"/>
                  <a:pt x="751" y="4"/>
                </a:cubicBezTo>
                <a:cubicBezTo>
                  <a:pt x="726" y="2"/>
                  <a:pt x="701" y="0"/>
                  <a:pt x="6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479" name="Google Shape;479;p32"/>
          <p:cNvGrpSpPr/>
          <p:nvPr/>
        </p:nvGrpSpPr>
        <p:grpSpPr>
          <a:xfrm>
            <a:off x="9151319" y="3557510"/>
            <a:ext cx="2129524" cy="2176653"/>
            <a:chOff x="7168139" y="2668132"/>
            <a:chExt cx="1597143" cy="1632490"/>
          </a:xfrm>
        </p:grpSpPr>
        <p:sp>
          <p:nvSpPr>
            <p:cNvPr id="480" name="Google Shape;480;p32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8954764" y="4891933"/>
            <a:ext cx="2670265" cy="1636360"/>
            <a:chOff x="7020722" y="3595000"/>
            <a:chExt cx="2002699" cy="1227270"/>
          </a:xfrm>
        </p:grpSpPr>
        <p:sp>
          <p:nvSpPr>
            <p:cNvPr id="484" name="Google Shape;484;p32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487" name="Google Shape;487;p32"/>
          <p:cNvGrpSpPr/>
          <p:nvPr/>
        </p:nvGrpSpPr>
        <p:grpSpPr>
          <a:xfrm>
            <a:off x="4034839" y="3889024"/>
            <a:ext cx="2118319" cy="1686309"/>
            <a:chOff x="4168741" y="2916768"/>
            <a:chExt cx="1588739" cy="1264732"/>
          </a:xfrm>
        </p:grpSpPr>
        <p:sp>
          <p:nvSpPr>
            <p:cNvPr id="488" name="Google Shape;488;p32"/>
            <p:cNvSpPr/>
            <p:nvPr/>
          </p:nvSpPr>
          <p:spPr>
            <a:xfrm>
              <a:off x="4168741" y="2916768"/>
              <a:ext cx="1588739" cy="1264732"/>
            </a:xfrm>
            <a:custGeom>
              <a:avLst/>
              <a:gdLst/>
              <a:ahLst/>
              <a:cxnLst/>
              <a:rect l="l" t="t" r="r" b="b"/>
              <a:pathLst>
                <a:path w="24766" h="19716" extrusionOk="0">
                  <a:moveTo>
                    <a:pt x="21191" y="0"/>
                  </a:moveTo>
                  <a:cubicBezTo>
                    <a:pt x="19979" y="0"/>
                    <a:pt x="18767" y="104"/>
                    <a:pt x="17574" y="308"/>
                  </a:cubicBezTo>
                  <a:cubicBezTo>
                    <a:pt x="17419" y="320"/>
                    <a:pt x="17288" y="356"/>
                    <a:pt x="17145" y="380"/>
                  </a:cubicBezTo>
                  <a:cubicBezTo>
                    <a:pt x="16074" y="594"/>
                    <a:pt x="15014" y="868"/>
                    <a:pt x="13990" y="1249"/>
                  </a:cubicBezTo>
                  <a:lnTo>
                    <a:pt x="13574" y="1392"/>
                  </a:lnTo>
                  <a:cubicBezTo>
                    <a:pt x="12466" y="1808"/>
                    <a:pt x="11395" y="2320"/>
                    <a:pt x="10371" y="2916"/>
                  </a:cubicBezTo>
                  <a:cubicBezTo>
                    <a:pt x="10252" y="2987"/>
                    <a:pt x="10121" y="3058"/>
                    <a:pt x="10002" y="3130"/>
                  </a:cubicBezTo>
                  <a:cubicBezTo>
                    <a:pt x="9359" y="3511"/>
                    <a:pt x="8752" y="3939"/>
                    <a:pt x="8168" y="4380"/>
                  </a:cubicBezTo>
                  <a:cubicBezTo>
                    <a:pt x="7894" y="4594"/>
                    <a:pt x="7632" y="4797"/>
                    <a:pt x="7382" y="5023"/>
                  </a:cubicBezTo>
                  <a:cubicBezTo>
                    <a:pt x="7275" y="5118"/>
                    <a:pt x="7156" y="5202"/>
                    <a:pt x="7049" y="5309"/>
                  </a:cubicBezTo>
                  <a:cubicBezTo>
                    <a:pt x="6085" y="6166"/>
                    <a:pt x="5192" y="7142"/>
                    <a:pt x="4406" y="8166"/>
                  </a:cubicBezTo>
                  <a:lnTo>
                    <a:pt x="4132" y="8523"/>
                  </a:lnTo>
                  <a:cubicBezTo>
                    <a:pt x="3394" y="9535"/>
                    <a:pt x="2739" y="10595"/>
                    <a:pt x="2179" y="11702"/>
                  </a:cubicBezTo>
                  <a:lnTo>
                    <a:pt x="1989" y="12107"/>
                  </a:lnTo>
                  <a:cubicBezTo>
                    <a:pt x="1453" y="13238"/>
                    <a:pt x="1013" y="14405"/>
                    <a:pt x="679" y="15608"/>
                  </a:cubicBezTo>
                  <a:lnTo>
                    <a:pt x="560" y="16036"/>
                  </a:lnTo>
                  <a:cubicBezTo>
                    <a:pt x="274" y="17155"/>
                    <a:pt x="84" y="18298"/>
                    <a:pt x="0" y="19465"/>
                  </a:cubicBezTo>
                  <a:lnTo>
                    <a:pt x="429" y="19477"/>
                  </a:lnTo>
                  <a:lnTo>
                    <a:pt x="3346" y="19715"/>
                  </a:lnTo>
                  <a:cubicBezTo>
                    <a:pt x="3429" y="18584"/>
                    <a:pt x="3644" y="17465"/>
                    <a:pt x="3941" y="16381"/>
                  </a:cubicBezTo>
                  <a:cubicBezTo>
                    <a:pt x="3965" y="16227"/>
                    <a:pt x="4013" y="16084"/>
                    <a:pt x="4061" y="15941"/>
                  </a:cubicBezTo>
                  <a:cubicBezTo>
                    <a:pt x="4358" y="14977"/>
                    <a:pt x="4727" y="14048"/>
                    <a:pt x="5192" y="13131"/>
                  </a:cubicBezTo>
                  <a:cubicBezTo>
                    <a:pt x="5263" y="13012"/>
                    <a:pt x="5323" y="12881"/>
                    <a:pt x="5394" y="12750"/>
                  </a:cubicBezTo>
                  <a:cubicBezTo>
                    <a:pt x="5846" y="11881"/>
                    <a:pt x="6382" y="11059"/>
                    <a:pt x="6954" y="10286"/>
                  </a:cubicBezTo>
                  <a:lnTo>
                    <a:pt x="7228" y="9952"/>
                  </a:lnTo>
                  <a:cubicBezTo>
                    <a:pt x="7823" y="9190"/>
                    <a:pt x="8490" y="8476"/>
                    <a:pt x="9204" y="7833"/>
                  </a:cubicBezTo>
                  <a:cubicBezTo>
                    <a:pt x="9311" y="7749"/>
                    <a:pt x="9430" y="7642"/>
                    <a:pt x="9537" y="7559"/>
                  </a:cubicBezTo>
                  <a:cubicBezTo>
                    <a:pt x="9752" y="7380"/>
                    <a:pt x="9966" y="7202"/>
                    <a:pt x="10192" y="7035"/>
                  </a:cubicBezTo>
                  <a:cubicBezTo>
                    <a:pt x="10680" y="6642"/>
                    <a:pt x="11180" y="6297"/>
                    <a:pt x="11716" y="5975"/>
                  </a:cubicBezTo>
                  <a:cubicBezTo>
                    <a:pt x="11847" y="5904"/>
                    <a:pt x="11966" y="5833"/>
                    <a:pt x="12097" y="5749"/>
                  </a:cubicBezTo>
                  <a:cubicBezTo>
                    <a:pt x="12871" y="5309"/>
                    <a:pt x="13669" y="4916"/>
                    <a:pt x="14502" y="4594"/>
                  </a:cubicBezTo>
                  <a:cubicBezTo>
                    <a:pt x="14657" y="4547"/>
                    <a:pt x="14788" y="4487"/>
                    <a:pt x="14919" y="4440"/>
                  </a:cubicBezTo>
                  <a:cubicBezTo>
                    <a:pt x="15693" y="4142"/>
                    <a:pt x="16503" y="3928"/>
                    <a:pt x="17324" y="3749"/>
                  </a:cubicBezTo>
                  <a:cubicBezTo>
                    <a:pt x="17467" y="3713"/>
                    <a:pt x="17598" y="3689"/>
                    <a:pt x="17753" y="3654"/>
                  </a:cubicBezTo>
                  <a:cubicBezTo>
                    <a:pt x="18876" y="3440"/>
                    <a:pt x="20012" y="3333"/>
                    <a:pt x="21146" y="3333"/>
                  </a:cubicBezTo>
                  <a:cubicBezTo>
                    <a:pt x="22163" y="3333"/>
                    <a:pt x="23179" y="3420"/>
                    <a:pt x="24182" y="3594"/>
                  </a:cubicBezTo>
                  <a:lnTo>
                    <a:pt x="24718" y="594"/>
                  </a:lnTo>
                  <a:lnTo>
                    <a:pt x="24765" y="308"/>
                  </a:lnTo>
                  <a:cubicBezTo>
                    <a:pt x="23583" y="101"/>
                    <a:pt x="22387" y="0"/>
                    <a:pt x="21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08060" y="3104528"/>
              <a:ext cx="136768" cy="196355"/>
            </a:xfrm>
            <a:custGeom>
              <a:avLst/>
              <a:gdLst/>
              <a:ahLst/>
              <a:cxnLst/>
              <a:rect l="l" t="t" r="r" b="b"/>
              <a:pathLst>
                <a:path w="2132" h="3061" extrusionOk="0">
                  <a:moveTo>
                    <a:pt x="369" y="0"/>
                  </a:moveTo>
                  <a:cubicBezTo>
                    <a:pt x="250" y="72"/>
                    <a:pt x="119" y="143"/>
                    <a:pt x="0" y="227"/>
                  </a:cubicBezTo>
                  <a:lnTo>
                    <a:pt x="1762" y="3060"/>
                  </a:lnTo>
                  <a:cubicBezTo>
                    <a:pt x="1881" y="2989"/>
                    <a:pt x="2000" y="2917"/>
                    <a:pt x="2131" y="2846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620165" y="3239687"/>
              <a:ext cx="160439" cy="181088"/>
            </a:xfrm>
            <a:custGeom>
              <a:avLst/>
              <a:gdLst/>
              <a:ahLst/>
              <a:cxnLst/>
              <a:rect l="l" t="t" r="r" b="b"/>
              <a:pathLst>
                <a:path w="2501" h="2823" extrusionOk="0">
                  <a:moveTo>
                    <a:pt x="322" y="1"/>
                  </a:moveTo>
                  <a:cubicBezTo>
                    <a:pt x="226" y="96"/>
                    <a:pt x="107" y="179"/>
                    <a:pt x="0" y="287"/>
                  </a:cubicBezTo>
                  <a:lnTo>
                    <a:pt x="2167" y="2823"/>
                  </a:lnTo>
                  <a:lnTo>
                    <a:pt x="2500" y="253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4433039" y="3440597"/>
              <a:ext cx="199378" cy="137532"/>
            </a:xfrm>
            <a:custGeom>
              <a:avLst/>
              <a:gdLst/>
              <a:ahLst/>
              <a:cxnLst/>
              <a:rect l="l" t="t" r="r" b="b"/>
              <a:pathLst>
                <a:path w="3108" h="2144" extrusionOk="0">
                  <a:moveTo>
                    <a:pt x="262" y="0"/>
                  </a:moveTo>
                  <a:lnTo>
                    <a:pt x="0" y="357"/>
                  </a:lnTo>
                  <a:lnTo>
                    <a:pt x="2846" y="2143"/>
                  </a:lnTo>
                  <a:lnTo>
                    <a:pt x="3108" y="17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4295502" y="3667422"/>
              <a:ext cx="218559" cy="93206"/>
            </a:xfrm>
            <a:custGeom>
              <a:avLst/>
              <a:gdLst/>
              <a:ahLst/>
              <a:cxnLst/>
              <a:rect l="l" t="t" r="r" b="b"/>
              <a:pathLst>
                <a:path w="3407" h="1453" extrusionOk="0">
                  <a:moveTo>
                    <a:pt x="191" y="0"/>
                  </a:moveTo>
                  <a:lnTo>
                    <a:pt x="1" y="405"/>
                  </a:lnTo>
                  <a:lnTo>
                    <a:pt x="3204" y="1453"/>
                  </a:lnTo>
                  <a:cubicBezTo>
                    <a:pt x="3275" y="1334"/>
                    <a:pt x="3335" y="1191"/>
                    <a:pt x="3406" y="106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4204665" y="3917918"/>
              <a:ext cx="223819" cy="50484"/>
            </a:xfrm>
            <a:custGeom>
              <a:avLst/>
              <a:gdLst/>
              <a:ahLst/>
              <a:cxnLst/>
              <a:rect l="l" t="t" r="r" b="b"/>
              <a:pathLst>
                <a:path w="3489" h="787" extrusionOk="0">
                  <a:moveTo>
                    <a:pt x="119" y="1"/>
                  </a:moveTo>
                  <a:lnTo>
                    <a:pt x="0" y="429"/>
                  </a:lnTo>
                  <a:lnTo>
                    <a:pt x="3358" y="786"/>
                  </a:lnTo>
                  <a:lnTo>
                    <a:pt x="3489" y="35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37140" y="2996824"/>
              <a:ext cx="88655" cy="214702"/>
            </a:xfrm>
            <a:custGeom>
              <a:avLst/>
              <a:gdLst/>
              <a:ahLst/>
              <a:cxnLst/>
              <a:rect l="l" t="t" r="r" b="b"/>
              <a:pathLst>
                <a:path w="1382" h="3347" extrusionOk="0">
                  <a:moveTo>
                    <a:pt x="418" y="1"/>
                  </a:moveTo>
                  <a:lnTo>
                    <a:pt x="1" y="144"/>
                  </a:lnTo>
                  <a:lnTo>
                    <a:pt x="965" y="3346"/>
                  </a:lnTo>
                  <a:cubicBezTo>
                    <a:pt x="1108" y="3287"/>
                    <a:pt x="1239" y="3239"/>
                    <a:pt x="1382" y="3192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66284" y="2936526"/>
              <a:ext cx="41313" cy="221501"/>
            </a:xfrm>
            <a:custGeom>
              <a:avLst/>
              <a:gdLst/>
              <a:ahLst/>
              <a:cxnLst/>
              <a:rect l="l" t="t" r="r" b="b"/>
              <a:pathLst>
                <a:path w="644" h="3453" extrusionOk="0">
                  <a:moveTo>
                    <a:pt x="429" y="0"/>
                  </a:moveTo>
                  <a:cubicBezTo>
                    <a:pt x="298" y="24"/>
                    <a:pt x="156" y="60"/>
                    <a:pt x="1" y="83"/>
                  </a:cubicBezTo>
                  <a:lnTo>
                    <a:pt x="215" y="3453"/>
                  </a:lnTo>
                  <a:cubicBezTo>
                    <a:pt x="358" y="3417"/>
                    <a:pt x="489" y="3393"/>
                    <a:pt x="644" y="33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496" name="Google Shape;496;p32"/>
          <p:cNvGrpSpPr/>
          <p:nvPr/>
        </p:nvGrpSpPr>
        <p:grpSpPr>
          <a:xfrm>
            <a:off x="1547912" y="4256462"/>
            <a:ext cx="2933024" cy="2335140"/>
            <a:chOff x="3203284" y="3192346"/>
            <a:chExt cx="2199768" cy="1751355"/>
          </a:xfrm>
        </p:grpSpPr>
        <p:sp>
          <p:nvSpPr>
            <p:cNvPr id="497" name="Google Shape;497;p32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203284" y="3968338"/>
              <a:ext cx="2199768" cy="74155"/>
            </a:xfrm>
            <a:custGeom>
              <a:avLst/>
              <a:gdLst/>
              <a:ahLst/>
              <a:cxnLst/>
              <a:rect l="l" t="t" r="r" b="b"/>
              <a:pathLst>
                <a:path w="34291" h="1156" extrusionOk="0">
                  <a:moveTo>
                    <a:pt x="1" y="0"/>
                  </a:moveTo>
                  <a:lnTo>
                    <a:pt x="1" y="1155"/>
                  </a:lnTo>
                  <a:lnTo>
                    <a:pt x="34291" y="1155"/>
                  </a:lnTo>
                  <a:lnTo>
                    <a:pt x="34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7819141" y="3468303"/>
            <a:ext cx="1968635" cy="3064283"/>
            <a:chOff x="7199444" y="2601227"/>
            <a:chExt cx="1476476" cy="2298212"/>
          </a:xfrm>
        </p:grpSpPr>
        <p:sp>
          <p:nvSpPr>
            <p:cNvPr id="535" name="Google Shape;535;p32"/>
            <p:cNvSpPr/>
            <p:nvPr/>
          </p:nvSpPr>
          <p:spPr>
            <a:xfrm>
              <a:off x="7199444" y="2601227"/>
              <a:ext cx="1476476" cy="2298212"/>
            </a:xfrm>
            <a:custGeom>
              <a:avLst/>
              <a:gdLst/>
              <a:ahLst/>
              <a:cxnLst/>
              <a:rect l="l" t="t" r="r" b="b"/>
              <a:pathLst>
                <a:path w="23016" h="35827" extrusionOk="0">
                  <a:moveTo>
                    <a:pt x="7954" y="0"/>
                  </a:moveTo>
                  <a:cubicBezTo>
                    <a:pt x="7323" y="0"/>
                    <a:pt x="6823" y="512"/>
                    <a:pt x="6823" y="1131"/>
                  </a:cubicBezTo>
                  <a:lnTo>
                    <a:pt x="6823" y="1477"/>
                  </a:lnTo>
                  <a:cubicBezTo>
                    <a:pt x="6823" y="2096"/>
                    <a:pt x="7323" y="2608"/>
                    <a:pt x="7954" y="2608"/>
                  </a:cubicBezTo>
                  <a:lnTo>
                    <a:pt x="8787" y="2608"/>
                  </a:lnTo>
                  <a:lnTo>
                    <a:pt x="8787" y="16228"/>
                  </a:lnTo>
                  <a:lnTo>
                    <a:pt x="1120" y="31064"/>
                  </a:lnTo>
                  <a:cubicBezTo>
                    <a:pt x="0" y="33231"/>
                    <a:pt x="1572" y="35826"/>
                    <a:pt x="4025" y="35826"/>
                  </a:cubicBezTo>
                  <a:lnTo>
                    <a:pt x="18991" y="35826"/>
                  </a:lnTo>
                  <a:cubicBezTo>
                    <a:pt x="21456" y="35826"/>
                    <a:pt x="23015" y="33231"/>
                    <a:pt x="21896" y="31064"/>
                  </a:cubicBezTo>
                  <a:lnTo>
                    <a:pt x="14228" y="16228"/>
                  </a:lnTo>
                  <a:lnTo>
                    <a:pt x="14228" y="2608"/>
                  </a:lnTo>
                  <a:lnTo>
                    <a:pt x="15062" y="2608"/>
                  </a:lnTo>
                  <a:cubicBezTo>
                    <a:pt x="15693" y="2608"/>
                    <a:pt x="16193" y="2096"/>
                    <a:pt x="16193" y="1477"/>
                  </a:cubicBezTo>
                  <a:lnTo>
                    <a:pt x="16193" y="1131"/>
                  </a:lnTo>
                  <a:cubicBezTo>
                    <a:pt x="16193" y="512"/>
                    <a:pt x="15693" y="0"/>
                    <a:pt x="1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7336917" y="4337250"/>
              <a:ext cx="1201529" cy="466673"/>
            </a:xfrm>
            <a:custGeom>
              <a:avLst/>
              <a:gdLst/>
              <a:ahLst/>
              <a:cxnLst/>
              <a:rect l="l" t="t" r="r" b="b"/>
              <a:pathLst>
                <a:path w="18730" h="7275" extrusionOk="0">
                  <a:moveTo>
                    <a:pt x="2727" y="0"/>
                  </a:moveTo>
                  <a:lnTo>
                    <a:pt x="298" y="4679"/>
                  </a:lnTo>
                  <a:cubicBezTo>
                    <a:pt x="1" y="5251"/>
                    <a:pt x="36" y="5870"/>
                    <a:pt x="358" y="6429"/>
                  </a:cubicBezTo>
                  <a:cubicBezTo>
                    <a:pt x="691" y="6965"/>
                    <a:pt x="1239" y="7275"/>
                    <a:pt x="1882" y="7275"/>
                  </a:cubicBezTo>
                  <a:lnTo>
                    <a:pt x="16848" y="7275"/>
                  </a:lnTo>
                  <a:cubicBezTo>
                    <a:pt x="17491" y="7275"/>
                    <a:pt x="18039" y="6953"/>
                    <a:pt x="18372" y="6429"/>
                  </a:cubicBezTo>
                  <a:cubicBezTo>
                    <a:pt x="18693" y="5894"/>
                    <a:pt x="18729" y="5251"/>
                    <a:pt x="18431" y="4679"/>
                  </a:cubicBezTo>
                  <a:lnTo>
                    <a:pt x="160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7630981" y="4463685"/>
              <a:ext cx="191039" cy="177945"/>
            </a:xfrm>
            <a:custGeom>
              <a:avLst/>
              <a:gdLst/>
              <a:ahLst/>
              <a:cxnLst/>
              <a:rect l="l" t="t" r="r" b="b"/>
              <a:pathLst>
                <a:path w="2978" h="2774" extrusionOk="0">
                  <a:moveTo>
                    <a:pt x="1495" y="0"/>
                  </a:moveTo>
                  <a:cubicBezTo>
                    <a:pt x="822" y="0"/>
                    <a:pt x="238" y="483"/>
                    <a:pt x="120" y="1160"/>
                  </a:cubicBezTo>
                  <a:cubicBezTo>
                    <a:pt x="1" y="1922"/>
                    <a:pt x="512" y="2637"/>
                    <a:pt x="1263" y="2756"/>
                  </a:cubicBezTo>
                  <a:cubicBezTo>
                    <a:pt x="1337" y="2767"/>
                    <a:pt x="1410" y="2773"/>
                    <a:pt x="1483" y="2773"/>
                  </a:cubicBezTo>
                  <a:cubicBezTo>
                    <a:pt x="2156" y="2773"/>
                    <a:pt x="2740" y="2290"/>
                    <a:pt x="2858" y="1613"/>
                  </a:cubicBezTo>
                  <a:cubicBezTo>
                    <a:pt x="2977" y="851"/>
                    <a:pt x="2465" y="148"/>
                    <a:pt x="1715" y="17"/>
                  </a:cubicBezTo>
                  <a:cubicBezTo>
                    <a:pt x="1641" y="6"/>
                    <a:pt x="1567" y="0"/>
                    <a:pt x="1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047250" y="4091309"/>
              <a:ext cx="178016" cy="178009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2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74"/>
                    <a:pt x="1382" y="2774"/>
                  </a:cubicBezTo>
                  <a:cubicBezTo>
                    <a:pt x="2155" y="2774"/>
                    <a:pt x="2775" y="2155"/>
                    <a:pt x="2775" y="1393"/>
                  </a:cubicBezTo>
                  <a:cubicBezTo>
                    <a:pt x="2775" y="619"/>
                    <a:pt x="2155" y="0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065597" y="4583898"/>
              <a:ext cx="141322" cy="1413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1"/>
                  </a:moveTo>
                  <a:cubicBezTo>
                    <a:pt x="488" y="1"/>
                    <a:pt x="0" y="501"/>
                    <a:pt x="0" y="1108"/>
                  </a:cubicBezTo>
                  <a:cubicBezTo>
                    <a:pt x="0" y="1715"/>
                    <a:pt x="488" y="2203"/>
                    <a:pt x="1096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7961674" y="442885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22"/>
                    <a:pt x="239" y="1072"/>
                    <a:pt x="537" y="1072"/>
                  </a:cubicBezTo>
                  <a:cubicBezTo>
                    <a:pt x="834" y="1072"/>
                    <a:pt x="1072" y="822"/>
                    <a:pt x="1072" y="537"/>
                  </a:cubicBezTo>
                  <a:cubicBezTo>
                    <a:pt x="1072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7781477" y="4056926"/>
              <a:ext cx="67999" cy="68830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7996059" y="402177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857815" y="3472670"/>
              <a:ext cx="68063" cy="68766"/>
            </a:xfrm>
            <a:custGeom>
              <a:avLst/>
              <a:gdLst/>
              <a:ahLst/>
              <a:cxnLst/>
              <a:rect l="l" t="t" r="r" b="b"/>
              <a:pathLst>
                <a:path w="1061" h="1072" extrusionOk="0">
                  <a:moveTo>
                    <a:pt x="536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7926584" y="3686538"/>
              <a:ext cx="68769" cy="68766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536" y="0"/>
                  </a:moveTo>
                  <a:cubicBezTo>
                    <a:pt x="238" y="0"/>
                    <a:pt x="0" y="238"/>
                    <a:pt x="0" y="536"/>
                  </a:cubicBezTo>
                  <a:cubicBezTo>
                    <a:pt x="0" y="833"/>
                    <a:pt x="238" y="1072"/>
                    <a:pt x="536" y="1072"/>
                  </a:cubicBezTo>
                  <a:cubicBezTo>
                    <a:pt x="822" y="1072"/>
                    <a:pt x="1072" y="833"/>
                    <a:pt x="1072" y="536"/>
                  </a:cubicBezTo>
                  <a:cubicBezTo>
                    <a:pt x="1072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2482524" y="3752262"/>
            <a:ext cx="1496064" cy="2932311"/>
            <a:chOff x="786993" y="2814196"/>
            <a:chExt cx="1122048" cy="2199233"/>
          </a:xfrm>
        </p:grpSpPr>
        <p:sp>
          <p:nvSpPr>
            <p:cNvPr id="546" name="Google Shape;546;p32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596630" y="3283243"/>
              <a:ext cx="312410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563" name="Google Shape;563;p32"/>
          <p:cNvSpPr/>
          <p:nvPr/>
        </p:nvSpPr>
        <p:spPr>
          <a:xfrm>
            <a:off x="410067" y="3470851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64" name="Google Shape;564;p32"/>
          <p:cNvSpPr/>
          <p:nvPr/>
        </p:nvSpPr>
        <p:spPr>
          <a:xfrm>
            <a:off x="9621618" y="30774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578" name="Google Shape;578;p32"/>
          <p:cNvGrpSpPr/>
          <p:nvPr/>
        </p:nvGrpSpPr>
        <p:grpSpPr>
          <a:xfrm>
            <a:off x="335613" y="329267"/>
            <a:ext cx="615600" cy="615600"/>
            <a:chOff x="292035" y="246950"/>
            <a:chExt cx="461700" cy="461700"/>
          </a:xfrm>
        </p:grpSpPr>
        <p:sp>
          <p:nvSpPr>
            <p:cNvPr id="579" name="Google Shape;579;p32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0" name="Google Shape;580;p32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1" name="Google Shape;581;p32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2" name="Google Shape;582;p32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583" name="Google Shape;583;p32"/>
          <p:cNvSpPr/>
          <p:nvPr/>
        </p:nvSpPr>
        <p:spPr>
          <a:xfrm>
            <a:off x="7560303" y="1909494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584" name="Google Shape;584;p32"/>
          <p:cNvGrpSpPr/>
          <p:nvPr/>
        </p:nvGrpSpPr>
        <p:grpSpPr>
          <a:xfrm>
            <a:off x="5350344" y="2699993"/>
            <a:ext cx="3065929" cy="3828633"/>
            <a:chOff x="4995891" y="1783987"/>
            <a:chExt cx="2492356" cy="3112373"/>
          </a:xfrm>
        </p:grpSpPr>
        <p:sp>
          <p:nvSpPr>
            <p:cNvPr id="585" name="Google Shape;585;p32"/>
            <p:cNvSpPr/>
            <p:nvPr/>
          </p:nvSpPr>
          <p:spPr>
            <a:xfrm>
              <a:off x="5310611" y="1942111"/>
              <a:ext cx="1864456" cy="1966698"/>
            </a:xfrm>
            <a:custGeom>
              <a:avLst/>
              <a:gdLst/>
              <a:ahLst/>
              <a:cxnLst/>
              <a:rect l="l" t="t" r="r" b="b"/>
              <a:pathLst>
                <a:path w="29064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9063" y="30659"/>
                  </a:lnTo>
                  <a:lnTo>
                    <a:pt x="290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5374761" y="1942111"/>
              <a:ext cx="1734616" cy="1966698"/>
            </a:xfrm>
            <a:custGeom>
              <a:avLst/>
              <a:gdLst/>
              <a:ahLst/>
              <a:cxnLst/>
              <a:rect l="l" t="t" r="r" b="b"/>
              <a:pathLst>
                <a:path w="27040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7040" y="30659"/>
                  </a:lnTo>
                  <a:lnTo>
                    <a:pt x="27040" y="0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463353" y="1824849"/>
              <a:ext cx="1541396" cy="703570"/>
            </a:xfrm>
            <a:custGeom>
              <a:avLst/>
              <a:gdLst/>
              <a:ahLst/>
              <a:cxnLst/>
              <a:rect l="l" t="t" r="r" b="b"/>
              <a:pathLst>
                <a:path w="24028" h="10968" extrusionOk="0">
                  <a:moveTo>
                    <a:pt x="10515" y="1"/>
                  </a:moveTo>
                  <a:cubicBezTo>
                    <a:pt x="7558" y="1"/>
                    <a:pt x="4695" y="186"/>
                    <a:pt x="1858" y="542"/>
                  </a:cubicBezTo>
                  <a:cubicBezTo>
                    <a:pt x="1203" y="614"/>
                    <a:pt x="429" y="792"/>
                    <a:pt x="155" y="1400"/>
                  </a:cubicBezTo>
                  <a:cubicBezTo>
                    <a:pt x="1" y="1757"/>
                    <a:pt x="72" y="2162"/>
                    <a:pt x="132" y="2543"/>
                  </a:cubicBezTo>
                  <a:cubicBezTo>
                    <a:pt x="322" y="3709"/>
                    <a:pt x="524" y="4852"/>
                    <a:pt x="727" y="5995"/>
                  </a:cubicBezTo>
                  <a:cubicBezTo>
                    <a:pt x="965" y="7365"/>
                    <a:pt x="1239" y="8829"/>
                    <a:pt x="2215" y="9829"/>
                  </a:cubicBezTo>
                  <a:cubicBezTo>
                    <a:pt x="2990" y="10631"/>
                    <a:pt x="4084" y="10968"/>
                    <a:pt x="5217" y="10968"/>
                  </a:cubicBezTo>
                  <a:cubicBezTo>
                    <a:pt x="6051" y="10968"/>
                    <a:pt x="6906" y="10785"/>
                    <a:pt x="7668" y="10472"/>
                  </a:cubicBezTo>
                  <a:cubicBezTo>
                    <a:pt x="9478" y="9722"/>
                    <a:pt x="10966" y="8400"/>
                    <a:pt x="12597" y="7341"/>
                  </a:cubicBezTo>
                  <a:cubicBezTo>
                    <a:pt x="14669" y="6019"/>
                    <a:pt x="17003" y="5126"/>
                    <a:pt x="19432" y="4733"/>
                  </a:cubicBezTo>
                  <a:cubicBezTo>
                    <a:pt x="20503" y="4555"/>
                    <a:pt x="21634" y="4471"/>
                    <a:pt x="22551" y="3876"/>
                  </a:cubicBezTo>
                  <a:cubicBezTo>
                    <a:pt x="23468" y="3281"/>
                    <a:pt x="24027" y="1971"/>
                    <a:pt x="23384" y="1078"/>
                  </a:cubicBezTo>
                  <a:cubicBezTo>
                    <a:pt x="18800" y="348"/>
                    <a:pt x="14569" y="1"/>
                    <a:pt x="1051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965134" y="2204346"/>
              <a:ext cx="974695" cy="813262"/>
            </a:xfrm>
            <a:custGeom>
              <a:avLst/>
              <a:gdLst/>
              <a:ahLst/>
              <a:cxnLst/>
              <a:rect l="l" t="t" r="r" b="b"/>
              <a:pathLst>
                <a:path w="15194" h="12678" extrusionOk="0">
                  <a:moveTo>
                    <a:pt x="12505" y="1"/>
                  </a:moveTo>
                  <a:cubicBezTo>
                    <a:pt x="10998" y="1"/>
                    <a:pt x="9468" y="844"/>
                    <a:pt x="8252" y="1830"/>
                  </a:cubicBezTo>
                  <a:cubicBezTo>
                    <a:pt x="6668" y="3092"/>
                    <a:pt x="5240" y="4663"/>
                    <a:pt x="3311" y="5247"/>
                  </a:cubicBezTo>
                  <a:cubicBezTo>
                    <a:pt x="2192" y="5592"/>
                    <a:pt x="763" y="5747"/>
                    <a:pt x="334" y="6830"/>
                  </a:cubicBezTo>
                  <a:cubicBezTo>
                    <a:pt x="1" y="7628"/>
                    <a:pt x="477" y="8580"/>
                    <a:pt x="1204" y="9057"/>
                  </a:cubicBezTo>
                  <a:cubicBezTo>
                    <a:pt x="1942" y="9533"/>
                    <a:pt x="2847" y="9640"/>
                    <a:pt x="3704" y="9652"/>
                  </a:cubicBezTo>
                  <a:cubicBezTo>
                    <a:pt x="4573" y="9688"/>
                    <a:pt x="5466" y="9640"/>
                    <a:pt x="6299" y="9890"/>
                  </a:cubicBezTo>
                  <a:cubicBezTo>
                    <a:pt x="8293" y="10494"/>
                    <a:pt x="9763" y="12678"/>
                    <a:pt x="11785" y="12678"/>
                  </a:cubicBezTo>
                  <a:cubicBezTo>
                    <a:pt x="11876" y="12678"/>
                    <a:pt x="11968" y="12674"/>
                    <a:pt x="12062" y="12664"/>
                  </a:cubicBezTo>
                  <a:cubicBezTo>
                    <a:pt x="13907" y="12486"/>
                    <a:pt x="15015" y="10414"/>
                    <a:pt x="15110" y="8557"/>
                  </a:cubicBezTo>
                  <a:cubicBezTo>
                    <a:pt x="15193" y="6687"/>
                    <a:pt x="14622" y="4866"/>
                    <a:pt x="14646" y="2996"/>
                  </a:cubicBezTo>
                  <a:cubicBezTo>
                    <a:pt x="14669" y="2008"/>
                    <a:pt x="14872" y="639"/>
                    <a:pt x="13812" y="234"/>
                  </a:cubicBezTo>
                  <a:cubicBezTo>
                    <a:pt x="13384" y="73"/>
                    <a:pt x="12946" y="1"/>
                    <a:pt x="1250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5451870" y="2981236"/>
              <a:ext cx="1536072" cy="980815"/>
            </a:xfrm>
            <a:custGeom>
              <a:avLst/>
              <a:gdLst/>
              <a:ahLst/>
              <a:cxnLst/>
              <a:rect l="l" t="t" r="r" b="b"/>
              <a:pathLst>
                <a:path w="23945" h="15290" extrusionOk="0">
                  <a:moveTo>
                    <a:pt x="10129" y="1"/>
                  </a:moveTo>
                  <a:cubicBezTo>
                    <a:pt x="9976" y="1"/>
                    <a:pt x="9822" y="6"/>
                    <a:pt x="9669" y="17"/>
                  </a:cubicBezTo>
                  <a:cubicBezTo>
                    <a:pt x="7871" y="148"/>
                    <a:pt x="6073" y="1220"/>
                    <a:pt x="5490" y="2923"/>
                  </a:cubicBezTo>
                  <a:cubicBezTo>
                    <a:pt x="4942" y="4530"/>
                    <a:pt x="5502" y="6447"/>
                    <a:pt x="4656" y="7935"/>
                  </a:cubicBezTo>
                  <a:cubicBezTo>
                    <a:pt x="4061" y="8971"/>
                    <a:pt x="2918" y="9542"/>
                    <a:pt x="1930" y="10221"/>
                  </a:cubicBezTo>
                  <a:cubicBezTo>
                    <a:pt x="942" y="10912"/>
                    <a:pt x="1" y="11959"/>
                    <a:pt x="180" y="13138"/>
                  </a:cubicBezTo>
                  <a:cubicBezTo>
                    <a:pt x="311" y="14067"/>
                    <a:pt x="1120" y="14769"/>
                    <a:pt x="2001" y="15043"/>
                  </a:cubicBezTo>
                  <a:cubicBezTo>
                    <a:pt x="2574" y="15237"/>
                    <a:pt x="3177" y="15289"/>
                    <a:pt x="3785" y="15289"/>
                  </a:cubicBezTo>
                  <a:cubicBezTo>
                    <a:pt x="4111" y="15289"/>
                    <a:pt x="4439" y="15274"/>
                    <a:pt x="4763" y="15257"/>
                  </a:cubicBezTo>
                  <a:cubicBezTo>
                    <a:pt x="8215" y="15097"/>
                    <a:pt x="11672" y="14936"/>
                    <a:pt x="15627" y="14936"/>
                  </a:cubicBezTo>
                  <a:cubicBezTo>
                    <a:pt x="17539" y="14936"/>
                    <a:pt x="19566" y="14974"/>
                    <a:pt x="21766" y="15067"/>
                  </a:cubicBezTo>
                  <a:cubicBezTo>
                    <a:pt x="22563" y="13948"/>
                    <a:pt x="23278" y="12757"/>
                    <a:pt x="23599" y="11436"/>
                  </a:cubicBezTo>
                  <a:cubicBezTo>
                    <a:pt x="23944" y="10102"/>
                    <a:pt x="23861" y="8638"/>
                    <a:pt x="23182" y="7459"/>
                  </a:cubicBezTo>
                  <a:cubicBezTo>
                    <a:pt x="22337" y="6018"/>
                    <a:pt x="20730" y="5256"/>
                    <a:pt x="19301" y="4387"/>
                  </a:cubicBezTo>
                  <a:cubicBezTo>
                    <a:pt x="17765" y="3458"/>
                    <a:pt x="16348" y="2327"/>
                    <a:pt x="14789" y="1434"/>
                  </a:cubicBezTo>
                  <a:cubicBezTo>
                    <a:pt x="13363" y="618"/>
                    <a:pt x="11758" y="1"/>
                    <a:pt x="10129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5451870" y="2649786"/>
              <a:ext cx="450718" cy="663670"/>
            </a:xfrm>
            <a:custGeom>
              <a:avLst/>
              <a:gdLst/>
              <a:ahLst/>
              <a:cxnLst/>
              <a:rect l="l" t="t" r="r" b="b"/>
              <a:pathLst>
                <a:path w="7026" h="10346" extrusionOk="0">
                  <a:moveTo>
                    <a:pt x="4692" y="0"/>
                  </a:moveTo>
                  <a:cubicBezTo>
                    <a:pt x="3945" y="0"/>
                    <a:pt x="3182" y="413"/>
                    <a:pt x="2858" y="1101"/>
                  </a:cubicBezTo>
                  <a:cubicBezTo>
                    <a:pt x="2454" y="1934"/>
                    <a:pt x="2692" y="2934"/>
                    <a:pt x="2513" y="3839"/>
                  </a:cubicBezTo>
                  <a:cubicBezTo>
                    <a:pt x="2180" y="5565"/>
                    <a:pt x="442" y="6756"/>
                    <a:pt x="132" y="8482"/>
                  </a:cubicBezTo>
                  <a:cubicBezTo>
                    <a:pt x="1" y="9185"/>
                    <a:pt x="215" y="10030"/>
                    <a:pt x="894" y="10280"/>
                  </a:cubicBezTo>
                  <a:cubicBezTo>
                    <a:pt x="1014" y="10325"/>
                    <a:pt x="1137" y="10346"/>
                    <a:pt x="1259" y="10346"/>
                  </a:cubicBezTo>
                  <a:cubicBezTo>
                    <a:pt x="1754" y="10346"/>
                    <a:pt x="2241" y="10010"/>
                    <a:pt x="2537" y="9590"/>
                  </a:cubicBezTo>
                  <a:cubicBezTo>
                    <a:pt x="2918" y="9066"/>
                    <a:pt x="3097" y="8423"/>
                    <a:pt x="3418" y="7875"/>
                  </a:cubicBezTo>
                  <a:cubicBezTo>
                    <a:pt x="4073" y="6732"/>
                    <a:pt x="5299" y="6006"/>
                    <a:pt x="5990" y="4887"/>
                  </a:cubicBezTo>
                  <a:cubicBezTo>
                    <a:pt x="6859" y="3458"/>
                    <a:pt x="7026" y="1136"/>
                    <a:pt x="5692" y="291"/>
                  </a:cubicBezTo>
                  <a:cubicBezTo>
                    <a:pt x="5394" y="92"/>
                    <a:pt x="5045" y="0"/>
                    <a:pt x="4692" y="0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061038" y="2732729"/>
              <a:ext cx="200533" cy="940787"/>
            </a:xfrm>
            <a:custGeom>
              <a:avLst/>
              <a:gdLst/>
              <a:ahLst/>
              <a:cxnLst/>
              <a:rect l="l" t="t" r="r" b="b"/>
              <a:pathLst>
                <a:path w="3126" h="14666" extrusionOk="0">
                  <a:moveTo>
                    <a:pt x="2314" y="1"/>
                  </a:moveTo>
                  <a:cubicBezTo>
                    <a:pt x="2258" y="1"/>
                    <a:pt x="2203" y="37"/>
                    <a:pt x="2209" y="105"/>
                  </a:cubicBezTo>
                  <a:cubicBezTo>
                    <a:pt x="2840" y="3963"/>
                    <a:pt x="3126" y="8059"/>
                    <a:pt x="1614" y="11750"/>
                  </a:cubicBezTo>
                  <a:cubicBezTo>
                    <a:pt x="1221" y="12726"/>
                    <a:pt x="685" y="13631"/>
                    <a:pt x="54" y="14500"/>
                  </a:cubicBezTo>
                  <a:cubicBezTo>
                    <a:pt x="1" y="14580"/>
                    <a:pt x="86" y="14666"/>
                    <a:pt x="162" y="14666"/>
                  </a:cubicBezTo>
                  <a:cubicBezTo>
                    <a:pt x="189" y="14666"/>
                    <a:pt x="214" y="14655"/>
                    <a:pt x="232" y="14631"/>
                  </a:cubicBezTo>
                  <a:cubicBezTo>
                    <a:pt x="1435" y="13143"/>
                    <a:pt x="2173" y="11285"/>
                    <a:pt x="2554" y="9440"/>
                  </a:cubicBezTo>
                  <a:cubicBezTo>
                    <a:pt x="2971" y="7487"/>
                    <a:pt x="3018" y="5487"/>
                    <a:pt x="2852" y="3487"/>
                  </a:cubicBezTo>
                  <a:cubicBezTo>
                    <a:pt x="2757" y="2356"/>
                    <a:pt x="2602" y="1224"/>
                    <a:pt x="2423" y="93"/>
                  </a:cubicBezTo>
                  <a:cubicBezTo>
                    <a:pt x="2417" y="31"/>
                    <a:pt x="2366" y="1"/>
                    <a:pt x="2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232511" y="2437779"/>
              <a:ext cx="517883" cy="588168"/>
            </a:xfrm>
            <a:custGeom>
              <a:avLst/>
              <a:gdLst/>
              <a:ahLst/>
              <a:cxnLst/>
              <a:rect l="l" t="t" r="r" b="b"/>
              <a:pathLst>
                <a:path w="8073" h="9169" extrusionOk="0">
                  <a:moveTo>
                    <a:pt x="8073" y="0"/>
                  </a:moveTo>
                  <a:lnTo>
                    <a:pt x="8073" y="0"/>
                  </a:lnTo>
                  <a:cubicBezTo>
                    <a:pt x="5870" y="262"/>
                    <a:pt x="3763" y="1358"/>
                    <a:pt x="2298" y="3036"/>
                  </a:cubicBezTo>
                  <a:cubicBezTo>
                    <a:pt x="822" y="4727"/>
                    <a:pt x="0" y="6954"/>
                    <a:pt x="48" y="9168"/>
                  </a:cubicBezTo>
                  <a:cubicBezTo>
                    <a:pt x="4358" y="8156"/>
                    <a:pt x="7573" y="4287"/>
                    <a:pt x="8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233986" y="2490123"/>
              <a:ext cx="470540" cy="548269"/>
            </a:xfrm>
            <a:custGeom>
              <a:avLst/>
              <a:gdLst/>
              <a:ahLst/>
              <a:cxnLst/>
              <a:rect l="l" t="t" r="r" b="b"/>
              <a:pathLst>
                <a:path w="7335" h="8547" extrusionOk="0">
                  <a:moveTo>
                    <a:pt x="7273" y="0"/>
                  </a:moveTo>
                  <a:cubicBezTo>
                    <a:pt x="7259" y="0"/>
                    <a:pt x="7244" y="5"/>
                    <a:pt x="7228" y="18"/>
                  </a:cubicBezTo>
                  <a:cubicBezTo>
                    <a:pt x="6716" y="434"/>
                    <a:pt x="6228" y="863"/>
                    <a:pt x="5752" y="1327"/>
                  </a:cubicBezTo>
                  <a:cubicBezTo>
                    <a:pt x="5752" y="935"/>
                    <a:pt x="5692" y="530"/>
                    <a:pt x="5573" y="137"/>
                  </a:cubicBezTo>
                  <a:cubicBezTo>
                    <a:pt x="5569" y="115"/>
                    <a:pt x="5554" y="106"/>
                    <a:pt x="5537" y="106"/>
                  </a:cubicBezTo>
                  <a:cubicBezTo>
                    <a:pt x="5508" y="106"/>
                    <a:pt x="5475" y="135"/>
                    <a:pt x="5490" y="173"/>
                  </a:cubicBezTo>
                  <a:cubicBezTo>
                    <a:pt x="5609" y="554"/>
                    <a:pt x="5668" y="970"/>
                    <a:pt x="5668" y="1375"/>
                  </a:cubicBezTo>
                  <a:cubicBezTo>
                    <a:pt x="5668" y="1387"/>
                    <a:pt x="5668" y="1387"/>
                    <a:pt x="5680" y="1399"/>
                  </a:cubicBezTo>
                  <a:cubicBezTo>
                    <a:pt x="5133" y="1923"/>
                    <a:pt x="4597" y="2459"/>
                    <a:pt x="4085" y="3006"/>
                  </a:cubicBezTo>
                  <a:lnTo>
                    <a:pt x="4025" y="3066"/>
                  </a:lnTo>
                  <a:cubicBezTo>
                    <a:pt x="3882" y="2530"/>
                    <a:pt x="3609" y="2018"/>
                    <a:pt x="3239" y="1613"/>
                  </a:cubicBezTo>
                  <a:cubicBezTo>
                    <a:pt x="3228" y="1602"/>
                    <a:pt x="3217" y="1597"/>
                    <a:pt x="3206" y="1597"/>
                  </a:cubicBezTo>
                  <a:cubicBezTo>
                    <a:pt x="3169" y="1597"/>
                    <a:pt x="3141" y="1648"/>
                    <a:pt x="3168" y="1685"/>
                  </a:cubicBezTo>
                  <a:cubicBezTo>
                    <a:pt x="3525" y="2137"/>
                    <a:pt x="3787" y="2613"/>
                    <a:pt x="3954" y="3161"/>
                  </a:cubicBezTo>
                  <a:cubicBezTo>
                    <a:pt x="3370" y="3804"/>
                    <a:pt x="2823" y="4471"/>
                    <a:pt x="2287" y="5149"/>
                  </a:cubicBezTo>
                  <a:cubicBezTo>
                    <a:pt x="2061" y="4768"/>
                    <a:pt x="1811" y="4399"/>
                    <a:pt x="1501" y="4066"/>
                  </a:cubicBezTo>
                  <a:cubicBezTo>
                    <a:pt x="1491" y="4056"/>
                    <a:pt x="1480" y="4052"/>
                    <a:pt x="1470" y="4052"/>
                  </a:cubicBezTo>
                  <a:cubicBezTo>
                    <a:pt x="1433" y="4052"/>
                    <a:pt x="1404" y="4109"/>
                    <a:pt x="1442" y="4137"/>
                  </a:cubicBezTo>
                  <a:cubicBezTo>
                    <a:pt x="1644" y="4364"/>
                    <a:pt x="1835" y="4602"/>
                    <a:pt x="2001" y="4875"/>
                  </a:cubicBezTo>
                  <a:cubicBezTo>
                    <a:pt x="2073" y="4995"/>
                    <a:pt x="2156" y="5114"/>
                    <a:pt x="2216" y="5233"/>
                  </a:cubicBezTo>
                  <a:cubicBezTo>
                    <a:pt x="2216" y="5245"/>
                    <a:pt x="2216" y="5245"/>
                    <a:pt x="2227" y="5245"/>
                  </a:cubicBezTo>
                  <a:cubicBezTo>
                    <a:pt x="1930" y="5626"/>
                    <a:pt x="1644" y="6007"/>
                    <a:pt x="1382" y="6399"/>
                  </a:cubicBezTo>
                  <a:cubicBezTo>
                    <a:pt x="1287" y="6519"/>
                    <a:pt x="1215" y="6638"/>
                    <a:pt x="1120" y="6757"/>
                  </a:cubicBezTo>
                  <a:lnTo>
                    <a:pt x="1108" y="6745"/>
                  </a:lnTo>
                  <a:cubicBezTo>
                    <a:pt x="1037" y="6626"/>
                    <a:pt x="965" y="6507"/>
                    <a:pt x="870" y="6399"/>
                  </a:cubicBezTo>
                  <a:cubicBezTo>
                    <a:pt x="787" y="6280"/>
                    <a:pt x="668" y="6197"/>
                    <a:pt x="549" y="6102"/>
                  </a:cubicBezTo>
                  <a:cubicBezTo>
                    <a:pt x="541" y="6098"/>
                    <a:pt x="533" y="6096"/>
                    <a:pt x="524" y="6096"/>
                  </a:cubicBezTo>
                  <a:cubicBezTo>
                    <a:pt x="481" y="6096"/>
                    <a:pt x="439" y="6141"/>
                    <a:pt x="489" y="6161"/>
                  </a:cubicBezTo>
                  <a:cubicBezTo>
                    <a:pt x="608" y="6257"/>
                    <a:pt x="727" y="6364"/>
                    <a:pt x="811" y="6483"/>
                  </a:cubicBezTo>
                  <a:cubicBezTo>
                    <a:pt x="858" y="6542"/>
                    <a:pt x="906" y="6602"/>
                    <a:pt x="942" y="6673"/>
                  </a:cubicBezTo>
                  <a:cubicBezTo>
                    <a:pt x="977" y="6733"/>
                    <a:pt x="1001" y="6804"/>
                    <a:pt x="1049" y="6852"/>
                  </a:cubicBezTo>
                  <a:cubicBezTo>
                    <a:pt x="692" y="7388"/>
                    <a:pt x="346" y="7923"/>
                    <a:pt x="25" y="8471"/>
                  </a:cubicBezTo>
                  <a:cubicBezTo>
                    <a:pt x="1" y="8511"/>
                    <a:pt x="36" y="8546"/>
                    <a:pt x="69" y="8546"/>
                  </a:cubicBezTo>
                  <a:cubicBezTo>
                    <a:pt x="85" y="8546"/>
                    <a:pt x="100" y="8538"/>
                    <a:pt x="108" y="8519"/>
                  </a:cubicBezTo>
                  <a:cubicBezTo>
                    <a:pt x="442" y="7971"/>
                    <a:pt x="787" y="7435"/>
                    <a:pt x="1144" y="6911"/>
                  </a:cubicBezTo>
                  <a:cubicBezTo>
                    <a:pt x="1227" y="6959"/>
                    <a:pt x="1358" y="6935"/>
                    <a:pt x="1454" y="6959"/>
                  </a:cubicBezTo>
                  <a:cubicBezTo>
                    <a:pt x="1632" y="6983"/>
                    <a:pt x="1811" y="7042"/>
                    <a:pt x="1954" y="7114"/>
                  </a:cubicBezTo>
                  <a:cubicBezTo>
                    <a:pt x="1963" y="7119"/>
                    <a:pt x="1972" y="7122"/>
                    <a:pt x="1980" y="7122"/>
                  </a:cubicBezTo>
                  <a:cubicBezTo>
                    <a:pt x="2025" y="7122"/>
                    <a:pt x="2052" y="7051"/>
                    <a:pt x="2001" y="7031"/>
                  </a:cubicBezTo>
                  <a:cubicBezTo>
                    <a:pt x="1858" y="6959"/>
                    <a:pt x="1704" y="6911"/>
                    <a:pt x="1561" y="6864"/>
                  </a:cubicBezTo>
                  <a:cubicBezTo>
                    <a:pt x="1477" y="6852"/>
                    <a:pt x="1394" y="6840"/>
                    <a:pt x="1323" y="6816"/>
                  </a:cubicBezTo>
                  <a:cubicBezTo>
                    <a:pt x="1275" y="6816"/>
                    <a:pt x="1227" y="6816"/>
                    <a:pt x="1180" y="6804"/>
                  </a:cubicBezTo>
                  <a:cubicBezTo>
                    <a:pt x="1537" y="6292"/>
                    <a:pt x="1918" y="5768"/>
                    <a:pt x="2299" y="5268"/>
                  </a:cubicBezTo>
                  <a:lnTo>
                    <a:pt x="2335" y="5268"/>
                  </a:lnTo>
                  <a:cubicBezTo>
                    <a:pt x="2418" y="5292"/>
                    <a:pt x="2489" y="5292"/>
                    <a:pt x="2585" y="5304"/>
                  </a:cubicBezTo>
                  <a:cubicBezTo>
                    <a:pt x="2906" y="5328"/>
                    <a:pt x="3239" y="5376"/>
                    <a:pt x="3561" y="5411"/>
                  </a:cubicBezTo>
                  <a:cubicBezTo>
                    <a:pt x="3894" y="5447"/>
                    <a:pt x="4240" y="5507"/>
                    <a:pt x="4561" y="5542"/>
                  </a:cubicBezTo>
                  <a:cubicBezTo>
                    <a:pt x="4564" y="5543"/>
                    <a:pt x="4567" y="5543"/>
                    <a:pt x="4570" y="5543"/>
                  </a:cubicBezTo>
                  <a:cubicBezTo>
                    <a:pt x="4624" y="5543"/>
                    <a:pt x="4653" y="5446"/>
                    <a:pt x="4597" y="5435"/>
                  </a:cubicBezTo>
                  <a:cubicBezTo>
                    <a:pt x="4204" y="5364"/>
                    <a:pt x="3799" y="5316"/>
                    <a:pt x="3418" y="5268"/>
                  </a:cubicBezTo>
                  <a:cubicBezTo>
                    <a:pt x="3073" y="5233"/>
                    <a:pt x="2716" y="5197"/>
                    <a:pt x="2370" y="5149"/>
                  </a:cubicBezTo>
                  <a:cubicBezTo>
                    <a:pt x="2454" y="5066"/>
                    <a:pt x="2513" y="4971"/>
                    <a:pt x="2585" y="4887"/>
                  </a:cubicBezTo>
                  <a:cubicBezTo>
                    <a:pt x="3049" y="4292"/>
                    <a:pt x="3537" y="3721"/>
                    <a:pt x="4037" y="3161"/>
                  </a:cubicBezTo>
                  <a:cubicBezTo>
                    <a:pt x="4668" y="3173"/>
                    <a:pt x="5323" y="3399"/>
                    <a:pt x="5859" y="3709"/>
                  </a:cubicBezTo>
                  <a:cubicBezTo>
                    <a:pt x="5868" y="3714"/>
                    <a:pt x="5877" y="3717"/>
                    <a:pt x="5885" y="3717"/>
                  </a:cubicBezTo>
                  <a:cubicBezTo>
                    <a:pt x="5931" y="3717"/>
                    <a:pt x="5957" y="3645"/>
                    <a:pt x="5906" y="3625"/>
                  </a:cubicBezTo>
                  <a:cubicBezTo>
                    <a:pt x="5609" y="3459"/>
                    <a:pt x="5311" y="3304"/>
                    <a:pt x="4978" y="3221"/>
                  </a:cubicBezTo>
                  <a:cubicBezTo>
                    <a:pt x="4692" y="3125"/>
                    <a:pt x="4418" y="3101"/>
                    <a:pt x="4121" y="3066"/>
                  </a:cubicBezTo>
                  <a:cubicBezTo>
                    <a:pt x="4561" y="2590"/>
                    <a:pt x="5014" y="2113"/>
                    <a:pt x="5490" y="1673"/>
                  </a:cubicBezTo>
                  <a:cubicBezTo>
                    <a:pt x="5585" y="1577"/>
                    <a:pt x="5680" y="1482"/>
                    <a:pt x="5787" y="1387"/>
                  </a:cubicBezTo>
                  <a:cubicBezTo>
                    <a:pt x="5905" y="1384"/>
                    <a:pt x="6023" y="1383"/>
                    <a:pt x="6140" y="1383"/>
                  </a:cubicBezTo>
                  <a:cubicBezTo>
                    <a:pt x="6519" y="1383"/>
                    <a:pt x="6896" y="1398"/>
                    <a:pt x="7288" y="1435"/>
                  </a:cubicBezTo>
                  <a:cubicBezTo>
                    <a:pt x="7294" y="1440"/>
                    <a:pt x="7300" y="1442"/>
                    <a:pt x="7305" y="1442"/>
                  </a:cubicBezTo>
                  <a:cubicBezTo>
                    <a:pt x="7334" y="1442"/>
                    <a:pt x="7327" y="1363"/>
                    <a:pt x="7276" y="1363"/>
                  </a:cubicBezTo>
                  <a:cubicBezTo>
                    <a:pt x="6921" y="1327"/>
                    <a:pt x="6566" y="1311"/>
                    <a:pt x="6212" y="1311"/>
                  </a:cubicBezTo>
                  <a:cubicBezTo>
                    <a:pt x="6102" y="1311"/>
                    <a:pt x="5992" y="1313"/>
                    <a:pt x="5883" y="1316"/>
                  </a:cubicBezTo>
                  <a:cubicBezTo>
                    <a:pt x="6347" y="887"/>
                    <a:pt x="6811" y="482"/>
                    <a:pt x="7300" y="77"/>
                  </a:cubicBezTo>
                  <a:cubicBezTo>
                    <a:pt x="7335" y="42"/>
                    <a:pt x="7311" y="0"/>
                    <a:pt x="7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204221" y="2967445"/>
              <a:ext cx="653881" cy="459424"/>
            </a:xfrm>
            <a:custGeom>
              <a:avLst/>
              <a:gdLst/>
              <a:ahLst/>
              <a:cxnLst/>
              <a:rect l="l" t="t" r="r" b="b"/>
              <a:pathLst>
                <a:path w="10193" h="7162" extrusionOk="0">
                  <a:moveTo>
                    <a:pt x="9012" y="0"/>
                  </a:moveTo>
                  <a:cubicBezTo>
                    <a:pt x="7134" y="0"/>
                    <a:pt x="5250" y="577"/>
                    <a:pt x="3715" y="1649"/>
                  </a:cubicBezTo>
                  <a:cubicBezTo>
                    <a:pt x="1858" y="2935"/>
                    <a:pt x="501" y="4947"/>
                    <a:pt x="1" y="7162"/>
                  </a:cubicBezTo>
                  <a:cubicBezTo>
                    <a:pt x="4716" y="6614"/>
                    <a:pt x="8645" y="3888"/>
                    <a:pt x="10192" y="78"/>
                  </a:cubicBezTo>
                  <a:cubicBezTo>
                    <a:pt x="9801" y="26"/>
                    <a:pt x="9407" y="0"/>
                    <a:pt x="9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211919" y="2991243"/>
              <a:ext cx="605704" cy="433252"/>
            </a:xfrm>
            <a:custGeom>
              <a:avLst/>
              <a:gdLst/>
              <a:ahLst/>
              <a:cxnLst/>
              <a:rect l="l" t="t" r="r" b="b"/>
              <a:pathLst>
                <a:path w="9442" h="6754" extrusionOk="0">
                  <a:moveTo>
                    <a:pt x="9358" y="0"/>
                  </a:moveTo>
                  <a:cubicBezTo>
                    <a:pt x="9351" y="0"/>
                    <a:pt x="9343" y="1"/>
                    <a:pt x="9334" y="4"/>
                  </a:cubicBezTo>
                  <a:cubicBezTo>
                    <a:pt x="8703" y="290"/>
                    <a:pt x="8096" y="623"/>
                    <a:pt x="7477" y="945"/>
                  </a:cubicBezTo>
                  <a:cubicBezTo>
                    <a:pt x="7513" y="695"/>
                    <a:pt x="7513" y="421"/>
                    <a:pt x="7453" y="171"/>
                  </a:cubicBezTo>
                  <a:cubicBezTo>
                    <a:pt x="7444" y="150"/>
                    <a:pt x="7428" y="140"/>
                    <a:pt x="7411" y="140"/>
                  </a:cubicBezTo>
                  <a:cubicBezTo>
                    <a:pt x="7381" y="140"/>
                    <a:pt x="7350" y="169"/>
                    <a:pt x="7358" y="207"/>
                  </a:cubicBezTo>
                  <a:cubicBezTo>
                    <a:pt x="7417" y="469"/>
                    <a:pt x="7417" y="743"/>
                    <a:pt x="7370" y="1004"/>
                  </a:cubicBezTo>
                  <a:cubicBezTo>
                    <a:pt x="6703" y="1374"/>
                    <a:pt x="6036" y="1766"/>
                    <a:pt x="5393" y="2183"/>
                  </a:cubicBezTo>
                  <a:lnTo>
                    <a:pt x="4857" y="2540"/>
                  </a:lnTo>
                  <a:cubicBezTo>
                    <a:pt x="4786" y="2088"/>
                    <a:pt x="4691" y="1659"/>
                    <a:pt x="4596" y="1231"/>
                  </a:cubicBezTo>
                  <a:cubicBezTo>
                    <a:pt x="4586" y="1207"/>
                    <a:pt x="4567" y="1196"/>
                    <a:pt x="4548" y="1196"/>
                  </a:cubicBezTo>
                  <a:cubicBezTo>
                    <a:pt x="4520" y="1196"/>
                    <a:pt x="4493" y="1219"/>
                    <a:pt x="4500" y="1254"/>
                  </a:cubicBezTo>
                  <a:cubicBezTo>
                    <a:pt x="4619" y="1695"/>
                    <a:pt x="4715" y="2136"/>
                    <a:pt x="4786" y="2588"/>
                  </a:cubicBezTo>
                  <a:lnTo>
                    <a:pt x="4786" y="2600"/>
                  </a:lnTo>
                  <a:cubicBezTo>
                    <a:pt x="4000" y="3136"/>
                    <a:pt x="3238" y="3719"/>
                    <a:pt x="2512" y="4326"/>
                  </a:cubicBezTo>
                  <a:cubicBezTo>
                    <a:pt x="2452" y="4195"/>
                    <a:pt x="2393" y="4076"/>
                    <a:pt x="2345" y="3933"/>
                  </a:cubicBezTo>
                  <a:cubicBezTo>
                    <a:pt x="2226" y="3671"/>
                    <a:pt x="2119" y="3398"/>
                    <a:pt x="2036" y="3136"/>
                  </a:cubicBezTo>
                  <a:cubicBezTo>
                    <a:pt x="2026" y="3112"/>
                    <a:pt x="2005" y="3101"/>
                    <a:pt x="1984" y="3101"/>
                  </a:cubicBezTo>
                  <a:cubicBezTo>
                    <a:pt x="1954" y="3101"/>
                    <a:pt x="1926" y="3124"/>
                    <a:pt x="1940" y="3159"/>
                  </a:cubicBezTo>
                  <a:cubicBezTo>
                    <a:pt x="2048" y="3433"/>
                    <a:pt x="2155" y="3707"/>
                    <a:pt x="2274" y="3981"/>
                  </a:cubicBezTo>
                  <a:lnTo>
                    <a:pt x="2452" y="4386"/>
                  </a:lnTo>
                  <a:lnTo>
                    <a:pt x="2452" y="4398"/>
                  </a:lnTo>
                  <a:cubicBezTo>
                    <a:pt x="2250" y="4564"/>
                    <a:pt x="2059" y="4719"/>
                    <a:pt x="1869" y="4898"/>
                  </a:cubicBezTo>
                  <a:cubicBezTo>
                    <a:pt x="1571" y="5160"/>
                    <a:pt x="1286" y="5422"/>
                    <a:pt x="1000" y="5696"/>
                  </a:cubicBezTo>
                  <a:lnTo>
                    <a:pt x="964" y="5600"/>
                  </a:lnTo>
                  <a:lnTo>
                    <a:pt x="726" y="5184"/>
                  </a:lnTo>
                  <a:cubicBezTo>
                    <a:pt x="716" y="5166"/>
                    <a:pt x="701" y="5159"/>
                    <a:pt x="686" y="5159"/>
                  </a:cubicBezTo>
                  <a:cubicBezTo>
                    <a:pt x="651" y="5159"/>
                    <a:pt x="614" y="5201"/>
                    <a:pt x="631" y="5243"/>
                  </a:cubicBezTo>
                  <a:lnTo>
                    <a:pt x="905" y="5696"/>
                  </a:lnTo>
                  <a:cubicBezTo>
                    <a:pt x="916" y="5707"/>
                    <a:pt x="928" y="5731"/>
                    <a:pt x="940" y="5767"/>
                  </a:cubicBezTo>
                  <a:cubicBezTo>
                    <a:pt x="631" y="6065"/>
                    <a:pt x="333" y="6362"/>
                    <a:pt x="35" y="6672"/>
                  </a:cubicBezTo>
                  <a:cubicBezTo>
                    <a:pt x="1" y="6707"/>
                    <a:pt x="36" y="6754"/>
                    <a:pt x="71" y="6754"/>
                  </a:cubicBezTo>
                  <a:cubicBezTo>
                    <a:pt x="84" y="6754"/>
                    <a:pt x="97" y="6747"/>
                    <a:pt x="107" y="6731"/>
                  </a:cubicBezTo>
                  <a:lnTo>
                    <a:pt x="1000" y="5838"/>
                  </a:lnTo>
                  <a:lnTo>
                    <a:pt x="1024" y="5850"/>
                  </a:lnTo>
                  <a:cubicBezTo>
                    <a:pt x="1059" y="5898"/>
                    <a:pt x="1143" y="5910"/>
                    <a:pt x="1178" y="5946"/>
                  </a:cubicBezTo>
                  <a:cubicBezTo>
                    <a:pt x="1500" y="6077"/>
                    <a:pt x="1774" y="6243"/>
                    <a:pt x="2071" y="6386"/>
                  </a:cubicBezTo>
                  <a:cubicBezTo>
                    <a:pt x="2081" y="6392"/>
                    <a:pt x="2090" y="6394"/>
                    <a:pt x="2098" y="6394"/>
                  </a:cubicBezTo>
                  <a:cubicBezTo>
                    <a:pt x="2143" y="6394"/>
                    <a:pt x="2169" y="6323"/>
                    <a:pt x="2119" y="6303"/>
                  </a:cubicBezTo>
                  <a:cubicBezTo>
                    <a:pt x="1869" y="6136"/>
                    <a:pt x="1571" y="6005"/>
                    <a:pt x="1286" y="5886"/>
                  </a:cubicBezTo>
                  <a:cubicBezTo>
                    <a:pt x="1226" y="5850"/>
                    <a:pt x="1119" y="5838"/>
                    <a:pt x="1083" y="5791"/>
                  </a:cubicBezTo>
                  <a:lnTo>
                    <a:pt x="1059" y="5779"/>
                  </a:lnTo>
                  <a:cubicBezTo>
                    <a:pt x="1524" y="5338"/>
                    <a:pt x="2000" y="4898"/>
                    <a:pt x="2488" y="4505"/>
                  </a:cubicBezTo>
                  <a:cubicBezTo>
                    <a:pt x="2488" y="4505"/>
                    <a:pt x="2512" y="4517"/>
                    <a:pt x="2524" y="4517"/>
                  </a:cubicBezTo>
                  <a:cubicBezTo>
                    <a:pt x="2583" y="4541"/>
                    <a:pt x="2655" y="4541"/>
                    <a:pt x="2714" y="4564"/>
                  </a:cubicBezTo>
                  <a:cubicBezTo>
                    <a:pt x="3000" y="4624"/>
                    <a:pt x="3262" y="4719"/>
                    <a:pt x="3524" y="4838"/>
                  </a:cubicBezTo>
                  <a:cubicBezTo>
                    <a:pt x="3774" y="4957"/>
                    <a:pt x="4012" y="5112"/>
                    <a:pt x="4250" y="5255"/>
                  </a:cubicBezTo>
                  <a:cubicBezTo>
                    <a:pt x="4259" y="5262"/>
                    <a:pt x="4269" y="5265"/>
                    <a:pt x="4278" y="5265"/>
                  </a:cubicBezTo>
                  <a:cubicBezTo>
                    <a:pt x="4317" y="5265"/>
                    <a:pt x="4348" y="5212"/>
                    <a:pt x="4310" y="5184"/>
                  </a:cubicBezTo>
                  <a:cubicBezTo>
                    <a:pt x="3893" y="4874"/>
                    <a:pt x="3381" y="4648"/>
                    <a:pt x="2893" y="4517"/>
                  </a:cubicBezTo>
                  <a:cubicBezTo>
                    <a:pt x="2833" y="4505"/>
                    <a:pt x="2762" y="4481"/>
                    <a:pt x="2702" y="4469"/>
                  </a:cubicBezTo>
                  <a:cubicBezTo>
                    <a:pt x="2655" y="4457"/>
                    <a:pt x="2631" y="4457"/>
                    <a:pt x="2595" y="4445"/>
                  </a:cubicBezTo>
                  <a:cubicBezTo>
                    <a:pt x="2881" y="4207"/>
                    <a:pt x="3167" y="3981"/>
                    <a:pt x="3464" y="3755"/>
                  </a:cubicBezTo>
                  <a:cubicBezTo>
                    <a:pt x="3941" y="3386"/>
                    <a:pt x="4429" y="3040"/>
                    <a:pt x="4929" y="2695"/>
                  </a:cubicBezTo>
                  <a:cubicBezTo>
                    <a:pt x="5619" y="2802"/>
                    <a:pt x="6239" y="3136"/>
                    <a:pt x="6715" y="3636"/>
                  </a:cubicBezTo>
                  <a:cubicBezTo>
                    <a:pt x="6726" y="3647"/>
                    <a:pt x="6738" y="3651"/>
                    <a:pt x="6748" y="3651"/>
                  </a:cubicBezTo>
                  <a:cubicBezTo>
                    <a:pt x="6784" y="3651"/>
                    <a:pt x="6811" y="3601"/>
                    <a:pt x="6774" y="3564"/>
                  </a:cubicBezTo>
                  <a:cubicBezTo>
                    <a:pt x="6334" y="3052"/>
                    <a:pt x="5691" y="2731"/>
                    <a:pt x="5036" y="2612"/>
                  </a:cubicBezTo>
                  <a:cubicBezTo>
                    <a:pt x="5739" y="2136"/>
                    <a:pt x="6453" y="1683"/>
                    <a:pt x="7191" y="1266"/>
                  </a:cubicBezTo>
                  <a:cubicBezTo>
                    <a:pt x="7286" y="1207"/>
                    <a:pt x="7393" y="1171"/>
                    <a:pt x="7477" y="1112"/>
                  </a:cubicBezTo>
                  <a:cubicBezTo>
                    <a:pt x="7644" y="1171"/>
                    <a:pt x="7786" y="1243"/>
                    <a:pt x="7941" y="1314"/>
                  </a:cubicBezTo>
                  <a:cubicBezTo>
                    <a:pt x="8108" y="1409"/>
                    <a:pt x="8251" y="1505"/>
                    <a:pt x="8417" y="1612"/>
                  </a:cubicBezTo>
                  <a:cubicBezTo>
                    <a:pt x="8426" y="1618"/>
                    <a:pt x="8434" y="1620"/>
                    <a:pt x="8442" y="1620"/>
                  </a:cubicBezTo>
                  <a:cubicBezTo>
                    <a:pt x="8482" y="1620"/>
                    <a:pt x="8516" y="1560"/>
                    <a:pt x="8477" y="1540"/>
                  </a:cubicBezTo>
                  <a:cubicBezTo>
                    <a:pt x="8203" y="1326"/>
                    <a:pt x="7905" y="1183"/>
                    <a:pt x="7596" y="1052"/>
                  </a:cubicBezTo>
                  <a:cubicBezTo>
                    <a:pt x="8203" y="719"/>
                    <a:pt x="8822" y="409"/>
                    <a:pt x="9441" y="123"/>
                  </a:cubicBezTo>
                  <a:cubicBezTo>
                    <a:pt x="9441" y="71"/>
                    <a:pt x="9414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81931" y="2055909"/>
              <a:ext cx="421658" cy="709600"/>
            </a:xfrm>
            <a:custGeom>
              <a:avLst/>
              <a:gdLst/>
              <a:ahLst/>
              <a:cxnLst/>
              <a:rect l="l" t="t" r="r" b="b"/>
              <a:pathLst>
                <a:path w="6573" h="1106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89"/>
                    <a:pt x="119" y="3977"/>
                    <a:pt x="596" y="5894"/>
                  </a:cubicBezTo>
                  <a:cubicBezTo>
                    <a:pt x="1107" y="7823"/>
                    <a:pt x="2060" y="9680"/>
                    <a:pt x="5108" y="11061"/>
                  </a:cubicBezTo>
                  <a:cubicBezTo>
                    <a:pt x="6394" y="9025"/>
                    <a:pt x="6572" y="6334"/>
                    <a:pt x="5560" y="4155"/>
                  </a:cubicBezTo>
                  <a:cubicBezTo>
                    <a:pt x="4548" y="1965"/>
                    <a:pt x="2381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907720" y="2082017"/>
              <a:ext cx="355712" cy="680797"/>
            </a:xfrm>
            <a:custGeom>
              <a:avLst/>
              <a:gdLst/>
              <a:ahLst/>
              <a:cxnLst/>
              <a:rect l="l" t="t" r="r" b="b"/>
              <a:pathLst>
                <a:path w="5545" h="10613" extrusionOk="0">
                  <a:moveTo>
                    <a:pt x="82" y="0"/>
                  </a:moveTo>
                  <a:cubicBezTo>
                    <a:pt x="40" y="0"/>
                    <a:pt x="0" y="55"/>
                    <a:pt x="39" y="93"/>
                  </a:cubicBezTo>
                  <a:cubicBezTo>
                    <a:pt x="479" y="570"/>
                    <a:pt x="908" y="1058"/>
                    <a:pt x="1313" y="1582"/>
                  </a:cubicBezTo>
                  <a:cubicBezTo>
                    <a:pt x="944" y="1617"/>
                    <a:pt x="575" y="1724"/>
                    <a:pt x="229" y="1855"/>
                  </a:cubicBezTo>
                  <a:cubicBezTo>
                    <a:pt x="176" y="1877"/>
                    <a:pt x="189" y="1954"/>
                    <a:pt x="235" y="1954"/>
                  </a:cubicBezTo>
                  <a:cubicBezTo>
                    <a:pt x="240" y="1954"/>
                    <a:pt x="247" y="1953"/>
                    <a:pt x="253" y="1951"/>
                  </a:cubicBezTo>
                  <a:cubicBezTo>
                    <a:pt x="610" y="1796"/>
                    <a:pt x="1003" y="1713"/>
                    <a:pt x="1384" y="1665"/>
                  </a:cubicBezTo>
                  <a:cubicBezTo>
                    <a:pt x="1896" y="2320"/>
                    <a:pt x="2372" y="3022"/>
                    <a:pt x="2789" y="3748"/>
                  </a:cubicBezTo>
                  <a:cubicBezTo>
                    <a:pt x="2980" y="4094"/>
                    <a:pt x="3158" y="4451"/>
                    <a:pt x="3337" y="4808"/>
                  </a:cubicBezTo>
                  <a:cubicBezTo>
                    <a:pt x="3337" y="4820"/>
                    <a:pt x="3337" y="4820"/>
                    <a:pt x="3325" y="4832"/>
                  </a:cubicBezTo>
                  <a:cubicBezTo>
                    <a:pt x="3286" y="4831"/>
                    <a:pt x="3248" y="4831"/>
                    <a:pt x="3209" y="4831"/>
                  </a:cubicBezTo>
                  <a:cubicBezTo>
                    <a:pt x="2474" y="4831"/>
                    <a:pt x="1741" y="4940"/>
                    <a:pt x="1051" y="5177"/>
                  </a:cubicBezTo>
                  <a:cubicBezTo>
                    <a:pt x="997" y="5188"/>
                    <a:pt x="1011" y="5276"/>
                    <a:pt x="1058" y="5276"/>
                  </a:cubicBezTo>
                  <a:cubicBezTo>
                    <a:pt x="1063" y="5276"/>
                    <a:pt x="1069" y="5275"/>
                    <a:pt x="1075" y="5272"/>
                  </a:cubicBezTo>
                  <a:cubicBezTo>
                    <a:pt x="1730" y="5036"/>
                    <a:pt x="2443" y="4936"/>
                    <a:pt x="3135" y="4936"/>
                  </a:cubicBezTo>
                  <a:cubicBezTo>
                    <a:pt x="3211" y="4936"/>
                    <a:pt x="3286" y="4937"/>
                    <a:pt x="3361" y="4939"/>
                  </a:cubicBezTo>
                  <a:cubicBezTo>
                    <a:pt x="3384" y="4939"/>
                    <a:pt x="3384" y="4939"/>
                    <a:pt x="3384" y="4927"/>
                  </a:cubicBezTo>
                  <a:cubicBezTo>
                    <a:pt x="3825" y="5904"/>
                    <a:pt x="4170" y="6939"/>
                    <a:pt x="4396" y="7987"/>
                  </a:cubicBezTo>
                  <a:cubicBezTo>
                    <a:pt x="4396" y="8011"/>
                    <a:pt x="4385" y="8011"/>
                    <a:pt x="4385" y="8023"/>
                  </a:cubicBezTo>
                  <a:cubicBezTo>
                    <a:pt x="4140" y="8002"/>
                    <a:pt x="3895" y="7991"/>
                    <a:pt x="3650" y="7991"/>
                  </a:cubicBezTo>
                  <a:cubicBezTo>
                    <a:pt x="3192" y="7991"/>
                    <a:pt x="2735" y="8029"/>
                    <a:pt x="2277" y="8106"/>
                  </a:cubicBezTo>
                  <a:cubicBezTo>
                    <a:pt x="2221" y="8128"/>
                    <a:pt x="2249" y="8203"/>
                    <a:pt x="2301" y="8203"/>
                  </a:cubicBezTo>
                  <a:cubicBezTo>
                    <a:pt x="2305" y="8203"/>
                    <a:pt x="2309" y="8202"/>
                    <a:pt x="2313" y="8201"/>
                  </a:cubicBezTo>
                  <a:cubicBezTo>
                    <a:pt x="2774" y="8121"/>
                    <a:pt x="3252" y="8073"/>
                    <a:pt x="3727" y="8073"/>
                  </a:cubicBezTo>
                  <a:cubicBezTo>
                    <a:pt x="3951" y="8073"/>
                    <a:pt x="4175" y="8083"/>
                    <a:pt x="4396" y="8106"/>
                  </a:cubicBezTo>
                  <a:lnTo>
                    <a:pt x="4408" y="8106"/>
                  </a:lnTo>
                  <a:cubicBezTo>
                    <a:pt x="4575" y="8916"/>
                    <a:pt x="4646" y="9737"/>
                    <a:pt x="4646" y="10547"/>
                  </a:cubicBezTo>
                  <a:cubicBezTo>
                    <a:pt x="4653" y="10592"/>
                    <a:pt x="4687" y="10613"/>
                    <a:pt x="4718" y="10613"/>
                  </a:cubicBezTo>
                  <a:cubicBezTo>
                    <a:pt x="4743" y="10613"/>
                    <a:pt x="4766" y="10598"/>
                    <a:pt x="4766" y="10571"/>
                  </a:cubicBezTo>
                  <a:cubicBezTo>
                    <a:pt x="4766" y="9714"/>
                    <a:pt x="4682" y="8868"/>
                    <a:pt x="4504" y="8035"/>
                  </a:cubicBezTo>
                  <a:cubicBezTo>
                    <a:pt x="4623" y="7797"/>
                    <a:pt x="4742" y="7547"/>
                    <a:pt x="4920" y="7332"/>
                  </a:cubicBezTo>
                  <a:cubicBezTo>
                    <a:pt x="5099" y="7094"/>
                    <a:pt x="5301" y="6892"/>
                    <a:pt x="5516" y="6701"/>
                  </a:cubicBezTo>
                  <a:cubicBezTo>
                    <a:pt x="5545" y="6663"/>
                    <a:pt x="5503" y="6608"/>
                    <a:pt x="5461" y="6608"/>
                  </a:cubicBezTo>
                  <a:cubicBezTo>
                    <a:pt x="5451" y="6608"/>
                    <a:pt x="5441" y="6611"/>
                    <a:pt x="5432" y="6618"/>
                  </a:cubicBezTo>
                  <a:cubicBezTo>
                    <a:pt x="5039" y="6951"/>
                    <a:pt x="4682" y="7380"/>
                    <a:pt x="4456" y="7856"/>
                  </a:cubicBezTo>
                  <a:cubicBezTo>
                    <a:pt x="4325" y="7249"/>
                    <a:pt x="4158" y="6654"/>
                    <a:pt x="3944" y="6058"/>
                  </a:cubicBezTo>
                  <a:cubicBezTo>
                    <a:pt x="3801" y="5642"/>
                    <a:pt x="3623" y="5225"/>
                    <a:pt x="3444" y="4820"/>
                  </a:cubicBezTo>
                  <a:cubicBezTo>
                    <a:pt x="3623" y="4106"/>
                    <a:pt x="3968" y="3439"/>
                    <a:pt x="4444" y="2891"/>
                  </a:cubicBezTo>
                  <a:cubicBezTo>
                    <a:pt x="4472" y="2844"/>
                    <a:pt x="4434" y="2797"/>
                    <a:pt x="4393" y="2797"/>
                  </a:cubicBezTo>
                  <a:cubicBezTo>
                    <a:pt x="4382" y="2797"/>
                    <a:pt x="4371" y="2800"/>
                    <a:pt x="4361" y="2808"/>
                  </a:cubicBezTo>
                  <a:cubicBezTo>
                    <a:pt x="3908" y="3344"/>
                    <a:pt x="3563" y="3987"/>
                    <a:pt x="3372" y="4677"/>
                  </a:cubicBezTo>
                  <a:cubicBezTo>
                    <a:pt x="2920" y="3737"/>
                    <a:pt x="2384" y="2844"/>
                    <a:pt x="1777" y="2010"/>
                  </a:cubicBezTo>
                  <a:cubicBezTo>
                    <a:pt x="1670" y="1879"/>
                    <a:pt x="1587" y="1736"/>
                    <a:pt x="1479" y="1605"/>
                  </a:cubicBezTo>
                  <a:cubicBezTo>
                    <a:pt x="1527" y="1427"/>
                    <a:pt x="1563" y="1248"/>
                    <a:pt x="1658" y="1070"/>
                  </a:cubicBezTo>
                  <a:cubicBezTo>
                    <a:pt x="1741" y="891"/>
                    <a:pt x="1848" y="748"/>
                    <a:pt x="1968" y="593"/>
                  </a:cubicBezTo>
                  <a:cubicBezTo>
                    <a:pt x="2002" y="559"/>
                    <a:pt x="1974" y="511"/>
                    <a:pt x="1937" y="511"/>
                  </a:cubicBezTo>
                  <a:cubicBezTo>
                    <a:pt x="1924" y="511"/>
                    <a:pt x="1909" y="518"/>
                    <a:pt x="1896" y="534"/>
                  </a:cubicBezTo>
                  <a:cubicBezTo>
                    <a:pt x="1646" y="784"/>
                    <a:pt x="1467" y="1165"/>
                    <a:pt x="1384" y="1498"/>
                  </a:cubicBezTo>
                  <a:cubicBezTo>
                    <a:pt x="991" y="986"/>
                    <a:pt x="551" y="486"/>
                    <a:pt x="110" y="10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694806" y="2684490"/>
              <a:ext cx="581263" cy="578226"/>
            </a:xfrm>
            <a:custGeom>
              <a:avLst/>
              <a:gdLst/>
              <a:ahLst/>
              <a:cxnLst/>
              <a:rect l="l" t="t" r="r" b="b"/>
              <a:pathLst>
                <a:path w="9061" h="9014" extrusionOk="0">
                  <a:moveTo>
                    <a:pt x="0" y="0"/>
                  </a:moveTo>
                  <a:lnTo>
                    <a:pt x="0" y="0"/>
                  </a:lnTo>
                  <a:cubicBezTo>
                    <a:pt x="631" y="4072"/>
                    <a:pt x="3632" y="7691"/>
                    <a:pt x="8489" y="9013"/>
                  </a:cubicBezTo>
                  <a:cubicBezTo>
                    <a:pt x="9061" y="6751"/>
                    <a:pt x="8061" y="4298"/>
                    <a:pt x="6334" y="2727"/>
                  </a:cubicBezTo>
                  <a:cubicBezTo>
                    <a:pt x="4596" y="1143"/>
                    <a:pt x="2310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722711" y="2707840"/>
              <a:ext cx="521026" cy="557442"/>
            </a:xfrm>
            <a:custGeom>
              <a:avLst/>
              <a:gdLst/>
              <a:ahLst/>
              <a:cxnLst/>
              <a:rect l="l" t="t" r="r" b="b"/>
              <a:pathLst>
                <a:path w="8122" h="8690" extrusionOk="0">
                  <a:moveTo>
                    <a:pt x="70" y="0"/>
                  </a:moveTo>
                  <a:cubicBezTo>
                    <a:pt x="30" y="0"/>
                    <a:pt x="0" y="59"/>
                    <a:pt x="41" y="100"/>
                  </a:cubicBezTo>
                  <a:cubicBezTo>
                    <a:pt x="506" y="434"/>
                    <a:pt x="970" y="791"/>
                    <a:pt x="1399" y="1172"/>
                  </a:cubicBezTo>
                  <a:cubicBezTo>
                    <a:pt x="1101" y="1231"/>
                    <a:pt x="803" y="1303"/>
                    <a:pt x="506" y="1362"/>
                  </a:cubicBezTo>
                  <a:cubicBezTo>
                    <a:pt x="438" y="1374"/>
                    <a:pt x="456" y="1471"/>
                    <a:pt x="519" y="1471"/>
                  </a:cubicBezTo>
                  <a:cubicBezTo>
                    <a:pt x="522" y="1471"/>
                    <a:pt x="526" y="1470"/>
                    <a:pt x="530" y="1470"/>
                  </a:cubicBezTo>
                  <a:cubicBezTo>
                    <a:pt x="708" y="1422"/>
                    <a:pt x="875" y="1386"/>
                    <a:pt x="1053" y="1339"/>
                  </a:cubicBezTo>
                  <a:cubicBezTo>
                    <a:pt x="1149" y="1327"/>
                    <a:pt x="1220" y="1315"/>
                    <a:pt x="1303" y="1279"/>
                  </a:cubicBezTo>
                  <a:cubicBezTo>
                    <a:pt x="1363" y="1267"/>
                    <a:pt x="1446" y="1267"/>
                    <a:pt x="1506" y="1243"/>
                  </a:cubicBezTo>
                  <a:cubicBezTo>
                    <a:pt x="2065" y="1732"/>
                    <a:pt x="2601" y="2232"/>
                    <a:pt x="3125" y="2767"/>
                  </a:cubicBezTo>
                  <a:cubicBezTo>
                    <a:pt x="2994" y="2803"/>
                    <a:pt x="2851" y="2815"/>
                    <a:pt x="2732" y="2851"/>
                  </a:cubicBezTo>
                  <a:cubicBezTo>
                    <a:pt x="2601" y="2875"/>
                    <a:pt x="2470" y="2910"/>
                    <a:pt x="2339" y="2946"/>
                  </a:cubicBezTo>
                  <a:cubicBezTo>
                    <a:pt x="2065" y="3041"/>
                    <a:pt x="1804" y="3148"/>
                    <a:pt x="1542" y="3267"/>
                  </a:cubicBezTo>
                  <a:cubicBezTo>
                    <a:pt x="1491" y="3288"/>
                    <a:pt x="1526" y="3359"/>
                    <a:pt x="1574" y="3359"/>
                  </a:cubicBezTo>
                  <a:cubicBezTo>
                    <a:pt x="1583" y="3359"/>
                    <a:pt x="1592" y="3356"/>
                    <a:pt x="1601" y="3351"/>
                  </a:cubicBezTo>
                  <a:cubicBezTo>
                    <a:pt x="1887" y="3220"/>
                    <a:pt x="2173" y="3113"/>
                    <a:pt x="2470" y="3029"/>
                  </a:cubicBezTo>
                  <a:cubicBezTo>
                    <a:pt x="2613" y="2982"/>
                    <a:pt x="2756" y="2946"/>
                    <a:pt x="2899" y="2922"/>
                  </a:cubicBezTo>
                  <a:cubicBezTo>
                    <a:pt x="2970" y="2910"/>
                    <a:pt x="3066" y="2898"/>
                    <a:pt x="3137" y="2875"/>
                  </a:cubicBezTo>
                  <a:cubicBezTo>
                    <a:pt x="3173" y="2875"/>
                    <a:pt x="3197" y="2863"/>
                    <a:pt x="3232" y="2863"/>
                  </a:cubicBezTo>
                  <a:cubicBezTo>
                    <a:pt x="3304" y="2934"/>
                    <a:pt x="3375" y="3029"/>
                    <a:pt x="3470" y="3101"/>
                  </a:cubicBezTo>
                  <a:cubicBezTo>
                    <a:pt x="4101" y="3767"/>
                    <a:pt x="4721" y="4470"/>
                    <a:pt x="5292" y="5184"/>
                  </a:cubicBezTo>
                  <a:cubicBezTo>
                    <a:pt x="4697" y="5351"/>
                    <a:pt x="4137" y="5565"/>
                    <a:pt x="3613" y="5863"/>
                  </a:cubicBezTo>
                  <a:cubicBezTo>
                    <a:pt x="3561" y="5894"/>
                    <a:pt x="3601" y="5962"/>
                    <a:pt x="3651" y="5962"/>
                  </a:cubicBezTo>
                  <a:cubicBezTo>
                    <a:pt x="3658" y="5962"/>
                    <a:pt x="3666" y="5961"/>
                    <a:pt x="3673" y="5958"/>
                  </a:cubicBezTo>
                  <a:cubicBezTo>
                    <a:pt x="4209" y="5661"/>
                    <a:pt x="4780" y="5422"/>
                    <a:pt x="5375" y="5268"/>
                  </a:cubicBezTo>
                  <a:cubicBezTo>
                    <a:pt x="5733" y="5708"/>
                    <a:pt x="6090" y="6137"/>
                    <a:pt x="6423" y="6577"/>
                  </a:cubicBezTo>
                  <a:cubicBezTo>
                    <a:pt x="6649" y="6863"/>
                    <a:pt x="6876" y="7161"/>
                    <a:pt x="7102" y="7447"/>
                  </a:cubicBezTo>
                  <a:cubicBezTo>
                    <a:pt x="7066" y="7458"/>
                    <a:pt x="7007" y="7470"/>
                    <a:pt x="6983" y="7470"/>
                  </a:cubicBezTo>
                  <a:cubicBezTo>
                    <a:pt x="6923" y="7494"/>
                    <a:pt x="6876" y="7506"/>
                    <a:pt x="6828" y="7518"/>
                  </a:cubicBezTo>
                  <a:lnTo>
                    <a:pt x="6507" y="7613"/>
                  </a:lnTo>
                  <a:cubicBezTo>
                    <a:pt x="6453" y="7624"/>
                    <a:pt x="6467" y="7712"/>
                    <a:pt x="6514" y="7712"/>
                  </a:cubicBezTo>
                  <a:cubicBezTo>
                    <a:pt x="6519" y="7712"/>
                    <a:pt x="6524" y="7711"/>
                    <a:pt x="6530" y="7708"/>
                  </a:cubicBezTo>
                  <a:cubicBezTo>
                    <a:pt x="6649" y="7685"/>
                    <a:pt x="6757" y="7649"/>
                    <a:pt x="6876" y="7625"/>
                  </a:cubicBezTo>
                  <a:cubicBezTo>
                    <a:pt x="6959" y="7589"/>
                    <a:pt x="7078" y="7589"/>
                    <a:pt x="7173" y="7530"/>
                  </a:cubicBezTo>
                  <a:cubicBezTo>
                    <a:pt x="7459" y="7887"/>
                    <a:pt x="7721" y="8256"/>
                    <a:pt x="7995" y="8601"/>
                  </a:cubicBezTo>
                  <a:cubicBezTo>
                    <a:pt x="8022" y="8667"/>
                    <a:pt x="8054" y="8690"/>
                    <a:pt x="8078" y="8690"/>
                  </a:cubicBezTo>
                  <a:cubicBezTo>
                    <a:pt x="8106" y="8690"/>
                    <a:pt x="8121" y="8658"/>
                    <a:pt x="8102" y="8625"/>
                  </a:cubicBezTo>
                  <a:cubicBezTo>
                    <a:pt x="7816" y="8256"/>
                    <a:pt x="7530" y="7875"/>
                    <a:pt x="7233" y="7506"/>
                  </a:cubicBezTo>
                  <a:cubicBezTo>
                    <a:pt x="7233" y="7482"/>
                    <a:pt x="7245" y="7447"/>
                    <a:pt x="7245" y="7423"/>
                  </a:cubicBezTo>
                  <a:cubicBezTo>
                    <a:pt x="7269" y="7280"/>
                    <a:pt x="7280" y="7161"/>
                    <a:pt x="7292" y="7030"/>
                  </a:cubicBezTo>
                  <a:cubicBezTo>
                    <a:pt x="7352" y="6554"/>
                    <a:pt x="7459" y="6089"/>
                    <a:pt x="7578" y="5637"/>
                  </a:cubicBezTo>
                  <a:cubicBezTo>
                    <a:pt x="7585" y="5588"/>
                    <a:pt x="7551" y="5564"/>
                    <a:pt x="7520" y="5564"/>
                  </a:cubicBezTo>
                  <a:cubicBezTo>
                    <a:pt x="7497" y="5564"/>
                    <a:pt x="7476" y="5576"/>
                    <a:pt x="7471" y="5601"/>
                  </a:cubicBezTo>
                  <a:cubicBezTo>
                    <a:pt x="7340" y="6018"/>
                    <a:pt x="7245" y="6446"/>
                    <a:pt x="7185" y="6887"/>
                  </a:cubicBezTo>
                  <a:lnTo>
                    <a:pt x="7149" y="7196"/>
                  </a:lnTo>
                  <a:cubicBezTo>
                    <a:pt x="7149" y="7244"/>
                    <a:pt x="7126" y="7280"/>
                    <a:pt x="7126" y="7327"/>
                  </a:cubicBezTo>
                  <a:lnTo>
                    <a:pt x="7126" y="7387"/>
                  </a:lnTo>
                  <a:cubicBezTo>
                    <a:pt x="6566" y="6661"/>
                    <a:pt x="5983" y="5934"/>
                    <a:pt x="5399" y="5220"/>
                  </a:cubicBezTo>
                  <a:cubicBezTo>
                    <a:pt x="5447" y="4410"/>
                    <a:pt x="5494" y="3589"/>
                    <a:pt x="5828" y="2863"/>
                  </a:cubicBezTo>
                  <a:cubicBezTo>
                    <a:pt x="5853" y="2821"/>
                    <a:pt x="5807" y="2778"/>
                    <a:pt x="5773" y="2778"/>
                  </a:cubicBezTo>
                  <a:cubicBezTo>
                    <a:pt x="5760" y="2778"/>
                    <a:pt x="5748" y="2786"/>
                    <a:pt x="5745" y="2803"/>
                  </a:cubicBezTo>
                  <a:cubicBezTo>
                    <a:pt x="5411" y="3517"/>
                    <a:pt x="5340" y="4303"/>
                    <a:pt x="5292" y="5077"/>
                  </a:cubicBezTo>
                  <a:cubicBezTo>
                    <a:pt x="5268" y="5053"/>
                    <a:pt x="5256" y="5018"/>
                    <a:pt x="5221" y="4994"/>
                  </a:cubicBezTo>
                  <a:cubicBezTo>
                    <a:pt x="4602" y="4244"/>
                    <a:pt x="3959" y="3529"/>
                    <a:pt x="3292" y="2839"/>
                  </a:cubicBezTo>
                  <a:cubicBezTo>
                    <a:pt x="3351" y="2744"/>
                    <a:pt x="3328" y="2601"/>
                    <a:pt x="3328" y="2494"/>
                  </a:cubicBezTo>
                  <a:cubicBezTo>
                    <a:pt x="3351" y="2327"/>
                    <a:pt x="3363" y="2148"/>
                    <a:pt x="3387" y="1982"/>
                  </a:cubicBezTo>
                  <a:cubicBezTo>
                    <a:pt x="3447" y="1660"/>
                    <a:pt x="3542" y="1351"/>
                    <a:pt x="3649" y="1029"/>
                  </a:cubicBezTo>
                  <a:cubicBezTo>
                    <a:pt x="3656" y="994"/>
                    <a:pt x="3621" y="971"/>
                    <a:pt x="3589" y="971"/>
                  </a:cubicBezTo>
                  <a:cubicBezTo>
                    <a:pt x="3567" y="971"/>
                    <a:pt x="3547" y="981"/>
                    <a:pt x="3542" y="1005"/>
                  </a:cubicBezTo>
                  <a:cubicBezTo>
                    <a:pt x="3435" y="1303"/>
                    <a:pt x="3351" y="1612"/>
                    <a:pt x="3304" y="1910"/>
                  </a:cubicBezTo>
                  <a:cubicBezTo>
                    <a:pt x="3268" y="2065"/>
                    <a:pt x="3256" y="2196"/>
                    <a:pt x="3244" y="2339"/>
                  </a:cubicBezTo>
                  <a:cubicBezTo>
                    <a:pt x="3244" y="2422"/>
                    <a:pt x="3232" y="2482"/>
                    <a:pt x="3232" y="2553"/>
                  </a:cubicBezTo>
                  <a:cubicBezTo>
                    <a:pt x="3232" y="2613"/>
                    <a:pt x="3232" y="2684"/>
                    <a:pt x="3208" y="2732"/>
                  </a:cubicBezTo>
                  <a:cubicBezTo>
                    <a:pt x="2839" y="2363"/>
                    <a:pt x="2470" y="1982"/>
                    <a:pt x="2077" y="1624"/>
                  </a:cubicBezTo>
                  <a:cubicBezTo>
                    <a:pt x="1935" y="1481"/>
                    <a:pt x="1768" y="1351"/>
                    <a:pt x="1601" y="1208"/>
                  </a:cubicBezTo>
                  <a:cubicBezTo>
                    <a:pt x="1625" y="1184"/>
                    <a:pt x="1637" y="1148"/>
                    <a:pt x="1637" y="1124"/>
                  </a:cubicBezTo>
                  <a:lnTo>
                    <a:pt x="1684" y="850"/>
                  </a:lnTo>
                  <a:cubicBezTo>
                    <a:pt x="1708" y="672"/>
                    <a:pt x="1744" y="493"/>
                    <a:pt x="1756" y="315"/>
                  </a:cubicBezTo>
                  <a:cubicBezTo>
                    <a:pt x="1763" y="273"/>
                    <a:pt x="1726" y="248"/>
                    <a:pt x="1691" y="248"/>
                  </a:cubicBezTo>
                  <a:cubicBezTo>
                    <a:pt x="1666" y="248"/>
                    <a:pt x="1642" y="261"/>
                    <a:pt x="1637" y="291"/>
                  </a:cubicBezTo>
                  <a:cubicBezTo>
                    <a:pt x="1625" y="434"/>
                    <a:pt x="1589" y="600"/>
                    <a:pt x="1565" y="755"/>
                  </a:cubicBezTo>
                  <a:cubicBezTo>
                    <a:pt x="1542" y="827"/>
                    <a:pt x="1530" y="910"/>
                    <a:pt x="1530" y="993"/>
                  </a:cubicBezTo>
                  <a:cubicBezTo>
                    <a:pt x="1530" y="1029"/>
                    <a:pt x="1530" y="1077"/>
                    <a:pt x="1518" y="1112"/>
                  </a:cubicBezTo>
                  <a:cubicBezTo>
                    <a:pt x="1518" y="1124"/>
                    <a:pt x="1518" y="1124"/>
                    <a:pt x="1506" y="1124"/>
                  </a:cubicBezTo>
                  <a:cubicBezTo>
                    <a:pt x="1042" y="731"/>
                    <a:pt x="577" y="362"/>
                    <a:pt x="89" y="5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6781635" y="3518472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7" y="1"/>
                    <a:pt x="1" y="548"/>
                    <a:pt x="1" y="1203"/>
                  </a:cubicBezTo>
                  <a:cubicBezTo>
                    <a:pt x="1" y="1870"/>
                    <a:pt x="537" y="2418"/>
                    <a:pt x="1203" y="2418"/>
                  </a:cubicBezTo>
                  <a:cubicBezTo>
                    <a:pt x="1870" y="2418"/>
                    <a:pt x="2406" y="1870"/>
                    <a:pt x="2406" y="1203"/>
                  </a:cubicBezTo>
                  <a:cubicBezTo>
                    <a:pt x="2406" y="548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772684" y="3654400"/>
              <a:ext cx="154345" cy="15433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36" y="1"/>
                    <a:pt x="1" y="537"/>
                    <a:pt x="1" y="1203"/>
                  </a:cubicBezTo>
                  <a:cubicBezTo>
                    <a:pt x="1" y="1870"/>
                    <a:pt x="536" y="2406"/>
                    <a:pt x="1203" y="2406"/>
                  </a:cubicBezTo>
                  <a:cubicBezTo>
                    <a:pt x="1870" y="2406"/>
                    <a:pt x="2406" y="1870"/>
                    <a:pt x="2406" y="1203"/>
                  </a:cubicBezTo>
                  <a:cubicBezTo>
                    <a:pt x="2406" y="537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506910" y="2815800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6" y="1"/>
                    <a:pt x="0" y="549"/>
                    <a:pt x="0" y="1215"/>
                  </a:cubicBezTo>
                  <a:cubicBezTo>
                    <a:pt x="0" y="1870"/>
                    <a:pt x="536" y="2418"/>
                    <a:pt x="1203" y="2418"/>
                  </a:cubicBezTo>
                  <a:cubicBezTo>
                    <a:pt x="1870" y="2418"/>
                    <a:pt x="2405" y="1870"/>
                    <a:pt x="2405" y="1215"/>
                  </a:cubicBezTo>
                  <a:cubicBezTo>
                    <a:pt x="2405" y="549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858807" y="3070915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29" y="1"/>
                  </a:moveTo>
                  <a:cubicBezTo>
                    <a:pt x="417" y="1"/>
                    <a:pt x="0" y="417"/>
                    <a:pt x="0" y="929"/>
                  </a:cubicBezTo>
                  <a:cubicBezTo>
                    <a:pt x="0" y="1429"/>
                    <a:pt x="417" y="1846"/>
                    <a:pt x="929" y="1846"/>
                  </a:cubicBezTo>
                  <a:cubicBezTo>
                    <a:pt x="1429" y="1846"/>
                    <a:pt x="1846" y="1429"/>
                    <a:pt x="1846" y="929"/>
                  </a:cubicBezTo>
                  <a:cubicBezTo>
                    <a:pt x="1846" y="417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6918339" y="2592823"/>
              <a:ext cx="118485" cy="118416"/>
            </a:xfrm>
            <a:custGeom>
              <a:avLst/>
              <a:gdLst/>
              <a:ahLst/>
              <a:cxnLst/>
              <a:rect l="l" t="t" r="r" b="b"/>
              <a:pathLst>
                <a:path w="1847" h="1846" extrusionOk="0">
                  <a:moveTo>
                    <a:pt x="918" y="0"/>
                  </a:moveTo>
                  <a:cubicBezTo>
                    <a:pt x="406" y="0"/>
                    <a:pt x="1" y="405"/>
                    <a:pt x="1" y="917"/>
                  </a:cubicBezTo>
                  <a:cubicBezTo>
                    <a:pt x="1" y="1429"/>
                    <a:pt x="406" y="1846"/>
                    <a:pt x="918" y="1846"/>
                  </a:cubicBezTo>
                  <a:cubicBezTo>
                    <a:pt x="1430" y="1846"/>
                    <a:pt x="1846" y="1429"/>
                    <a:pt x="1846" y="917"/>
                  </a:cubicBezTo>
                  <a:cubicBezTo>
                    <a:pt x="1846" y="405"/>
                    <a:pt x="1430" y="0"/>
                    <a:pt x="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353947" y="2134554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17" y="1"/>
                  </a:moveTo>
                  <a:cubicBezTo>
                    <a:pt x="405" y="1"/>
                    <a:pt x="0" y="405"/>
                    <a:pt x="0" y="917"/>
                  </a:cubicBezTo>
                  <a:cubicBezTo>
                    <a:pt x="0" y="1429"/>
                    <a:pt x="405" y="1846"/>
                    <a:pt x="917" y="1846"/>
                  </a:cubicBezTo>
                  <a:cubicBezTo>
                    <a:pt x="1429" y="1846"/>
                    <a:pt x="1846" y="1429"/>
                    <a:pt x="1846" y="917"/>
                  </a:cubicBezTo>
                  <a:cubicBezTo>
                    <a:pt x="1846" y="405"/>
                    <a:pt x="1429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472304" y="3596411"/>
              <a:ext cx="58890" cy="58823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453" y="0"/>
                  </a:moveTo>
                  <a:cubicBezTo>
                    <a:pt x="203" y="0"/>
                    <a:pt x="1" y="202"/>
                    <a:pt x="1" y="453"/>
                  </a:cubicBezTo>
                  <a:cubicBezTo>
                    <a:pt x="1" y="714"/>
                    <a:pt x="203" y="917"/>
                    <a:pt x="453" y="917"/>
                  </a:cubicBezTo>
                  <a:cubicBezTo>
                    <a:pt x="715" y="917"/>
                    <a:pt x="918" y="714"/>
                    <a:pt x="918" y="453"/>
                  </a:cubicBezTo>
                  <a:cubicBezTo>
                    <a:pt x="918" y="202"/>
                    <a:pt x="715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613848" y="3488707"/>
              <a:ext cx="58826" cy="59593"/>
            </a:xfrm>
            <a:custGeom>
              <a:avLst/>
              <a:gdLst/>
              <a:ahLst/>
              <a:cxnLst/>
              <a:rect l="l" t="t" r="r" b="b"/>
              <a:pathLst>
                <a:path w="917" h="929" extrusionOk="0">
                  <a:moveTo>
                    <a:pt x="464" y="0"/>
                  </a:moveTo>
                  <a:cubicBezTo>
                    <a:pt x="203" y="0"/>
                    <a:pt x="0" y="215"/>
                    <a:pt x="0" y="465"/>
                  </a:cubicBezTo>
                  <a:cubicBezTo>
                    <a:pt x="0" y="727"/>
                    <a:pt x="203" y="929"/>
                    <a:pt x="464" y="929"/>
                  </a:cubicBezTo>
                  <a:cubicBezTo>
                    <a:pt x="714" y="929"/>
                    <a:pt x="917" y="727"/>
                    <a:pt x="917" y="465"/>
                  </a:cubicBezTo>
                  <a:cubicBezTo>
                    <a:pt x="917" y="215"/>
                    <a:pt x="71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820027" y="2533230"/>
              <a:ext cx="59660" cy="59657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03" y="1"/>
                    <a:pt x="1" y="215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29" y="715"/>
                    <a:pt x="929" y="465"/>
                  </a:cubicBezTo>
                  <a:cubicBezTo>
                    <a:pt x="929" y="215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84019" y="2179649"/>
              <a:ext cx="59660" cy="58823"/>
            </a:xfrm>
            <a:custGeom>
              <a:avLst/>
              <a:gdLst/>
              <a:ahLst/>
              <a:cxnLst/>
              <a:rect l="l" t="t" r="r" b="b"/>
              <a:pathLst>
                <a:path w="930" h="917" extrusionOk="0">
                  <a:moveTo>
                    <a:pt x="465" y="0"/>
                  </a:moveTo>
                  <a:cubicBezTo>
                    <a:pt x="215" y="0"/>
                    <a:pt x="1" y="202"/>
                    <a:pt x="1" y="452"/>
                  </a:cubicBezTo>
                  <a:cubicBezTo>
                    <a:pt x="1" y="714"/>
                    <a:pt x="215" y="917"/>
                    <a:pt x="465" y="917"/>
                  </a:cubicBezTo>
                  <a:cubicBezTo>
                    <a:pt x="715" y="917"/>
                    <a:pt x="929" y="714"/>
                    <a:pt x="929" y="452"/>
                  </a:cubicBezTo>
                  <a:cubicBezTo>
                    <a:pt x="929" y="202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6698368" y="2104789"/>
              <a:ext cx="58890" cy="59593"/>
            </a:xfrm>
            <a:custGeom>
              <a:avLst/>
              <a:gdLst/>
              <a:ahLst/>
              <a:cxnLst/>
              <a:rect l="l" t="t" r="r" b="b"/>
              <a:pathLst>
                <a:path w="918" h="929" extrusionOk="0">
                  <a:moveTo>
                    <a:pt x="465" y="0"/>
                  </a:moveTo>
                  <a:cubicBezTo>
                    <a:pt x="203" y="0"/>
                    <a:pt x="1" y="203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18" y="715"/>
                    <a:pt x="918" y="465"/>
                  </a:cubicBezTo>
                  <a:cubicBezTo>
                    <a:pt x="918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272442" y="1783987"/>
              <a:ext cx="1938549" cy="158188"/>
            </a:xfrm>
            <a:custGeom>
              <a:avLst/>
              <a:gdLst/>
              <a:ahLst/>
              <a:cxnLst/>
              <a:rect l="l" t="t" r="r" b="b"/>
              <a:pathLst>
                <a:path w="30219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30218" y="2465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864354" y="1783987"/>
              <a:ext cx="36694" cy="158188"/>
            </a:xfrm>
            <a:custGeom>
              <a:avLst/>
              <a:gdLst/>
              <a:ahLst/>
              <a:cxnLst/>
              <a:rect l="l" t="t" r="r" b="b"/>
              <a:pathLst>
                <a:path w="572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572" y="246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365588" y="1783987"/>
              <a:ext cx="428522" cy="158188"/>
            </a:xfrm>
            <a:custGeom>
              <a:avLst/>
              <a:gdLst/>
              <a:ahLst/>
              <a:cxnLst/>
              <a:rect l="l" t="t" r="r" b="b"/>
              <a:pathLst>
                <a:path w="6680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6680" y="2465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272442" y="3881996"/>
              <a:ext cx="1938549" cy="158958"/>
            </a:xfrm>
            <a:custGeom>
              <a:avLst/>
              <a:gdLst/>
              <a:ahLst/>
              <a:cxnLst/>
              <a:rect l="l" t="t" r="r" b="b"/>
              <a:pathLst>
                <a:path w="30219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30218" y="2477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864354" y="3881996"/>
              <a:ext cx="36694" cy="158958"/>
            </a:xfrm>
            <a:custGeom>
              <a:avLst/>
              <a:gdLst/>
              <a:ahLst/>
              <a:cxnLst/>
              <a:rect l="l" t="t" r="r" b="b"/>
              <a:pathLst>
                <a:path w="572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572" y="24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365588" y="3881996"/>
              <a:ext cx="428522" cy="158958"/>
            </a:xfrm>
            <a:custGeom>
              <a:avLst/>
              <a:gdLst/>
              <a:ahLst/>
              <a:cxnLst/>
              <a:rect l="l" t="t" r="r" b="b"/>
              <a:pathLst>
                <a:path w="6680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6680" y="2477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4995891" y="4021003"/>
              <a:ext cx="2492356" cy="146705"/>
            </a:xfrm>
            <a:custGeom>
              <a:avLst/>
              <a:gdLst/>
              <a:ahLst/>
              <a:cxnLst/>
              <a:rect l="l" t="t" r="r" b="b"/>
              <a:pathLst>
                <a:path w="38852" h="2287" extrusionOk="0">
                  <a:moveTo>
                    <a:pt x="1192" y="1"/>
                  </a:moveTo>
                  <a:lnTo>
                    <a:pt x="1" y="2287"/>
                  </a:lnTo>
                  <a:lnTo>
                    <a:pt x="38851" y="2287"/>
                  </a:lnTo>
                  <a:lnTo>
                    <a:pt x="37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995891" y="4167644"/>
              <a:ext cx="2492356" cy="728716"/>
            </a:xfrm>
            <a:custGeom>
              <a:avLst/>
              <a:gdLst/>
              <a:ahLst/>
              <a:cxnLst/>
              <a:rect l="l" t="t" r="r" b="b"/>
              <a:pathLst>
                <a:path w="38852" h="11360" extrusionOk="0">
                  <a:moveTo>
                    <a:pt x="1" y="1"/>
                  </a:moveTo>
                  <a:lnTo>
                    <a:pt x="1" y="11359"/>
                  </a:lnTo>
                  <a:lnTo>
                    <a:pt x="38851" y="11359"/>
                  </a:lnTo>
                  <a:lnTo>
                    <a:pt x="38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717485" y="1783987"/>
              <a:ext cx="74927" cy="158188"/>
            </a:xfrm>
            <a:custGeom>
              <a:avLst/>
              <a:gdLst/>
              <a:ahLst/>
              <a:cxnLst/>
              <a:rect l="l" t="t" r="r" b="b"/>
              <a:pathLst>
                <a:path w="1168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1167" y="246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6856498" y="1783987"/>
              <a:ext cx="280400" cy="158188"/>
            </a:xfrm>
            <a:custGeom>
              <a:avLst/>
              <a:gdLst/>
              <a:ahLst/>
              <a:cxnLst/>
              <a:rect l="l" t="t" r="r" b="b"/>
              <a:pathLst>
                <a:path w="4371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4370" y="2465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6856499" y="3882002"/>
              <a:ext cx="280400" cy="118417"/>
            </a:xfrm>
            <a:custGeom>
              <a:avLst/>
              <a:gdLst/>
              <a:ahLst/>
              <a:cxnLst/>
              <a:rect l="l" t="t" r="r" b="b"/>
              <a:pathLst>
                <a:path w="4371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4370" y="2477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6717486" y="3882002"/>
              <a:ext cx="74927" cy="118417"/>
            </a:xfrm>
            <a:custGeom>
              <a:avLst/>
              <a:gdLst/>
              <a:ahLst/>
              <a:cxnLst/>
              <a:rect l="l" t="t" r="r" b="b"/>
              <a:pathLst>
                <a:path w="1168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1167" y="247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C5E31A23-04B4-483A-98F2-B228A2C21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6" r="14785"/>
          <a:stretch/>
        </p:blipFill>
        <p:spPr>
          <a:xfrm>
            <a:off x="9666623" y="9252"/>
            <a:ext cx="2525378" cy="3454758"/>
          </a:xfrm>
          <a:prstGeom prst="rect">
            <a:avLst/>
          </a:prstGeom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EC436122-8F71-4E58-AD8A-F185D1B7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2469"/>
            <a:ext cx="2743200" cy="1185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0A938CF-BA8C-478B-BB00-72AE091E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8141" y="837339"/>
            <a:ext cx="10290400" cy="5779850"/>
          </a:xfrm>
        </p:spPr>
        <p:txBody>
          <a:bodyPr/>
          <a:lstStyle/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Nitrát-tartalom</a:t>
            </a:r>
            <a:r>
              <a:rPr lang="hu-HU" sz="2800">
                <a:solidFill>
                  <a:srgbClr val="0E4042"/>
                </a:solidFill>
              </a:rPr>
              <a:t>: 1 mg/l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Foszfát-tartalom</a:t>
            </a:r>
            <a:r>
              <a:rPr lang="hu-HU" sz="2800">
                <a:solidFill>
                  <a:srgbClr val="0E4042"/>
                </a:solidFill>
              </a:rPr>
              <a:t>: 15 mg/l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Nitrit-tartalom</a:t>
            </a:r>
            <a:r>
              <a:rPr lang="hu-HU" sz="2800">
                <a:solidFill>
                  <a:srgbClr val="0E4042"/>
                </a:solidFill>
              </a:rPr>
              <a:t>: 0 mg/l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hu-HU" sz="2800">
                <a:solidFill>
                  <a:srgbClr val="0E4042"/>
                </a:solidFill>
              </a:rPr>
              <a:t>: 7 (semleges)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Vízkeménység</a:t>
            </a:r>
            <a:r>
              <a:rPr lang="hu-HU" sz="2800">
                <a:solidFill>
                  <a:srgbClr val="0E4042"/>
                </a:solidFill>
              </a:rPr>
              <a:t>: 8 német keménységi fok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Talált taxonok</a:t>
            </a:r>
            <a:r>
              <a:rPr lang="hu-HU" sz="2800">
                <a:solidFill>
                  <a:srgbClr val="0E4042"/>
                </a:solidFill>
              </a:rPr>
              <a:t>: 8; ebből </a:t>
            </a: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figyelembe vehető</a:t>
            </a:r>
            <a:r>
              <a:rPr lang="hu-HU" sz="2800">
                <a:solidFill>
                  <a:srgbClr val="0E4042"/>
                </a:solidFill>
              </a:rPr>
              <a:t>: 5 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Legérzékenyebb csoport</a:t>
            </a:r>
            <a:r>
              <a:rPr lang="hu-HU" sz="2800">
                <a:solidFill>
                  <a:srgbClr val="0E4042"/>
                </a:solidFill>
              </a:rPr>
              <a:t>: erezett kérészek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Legérzékenyebb csoport gyakorisága</a:t>
            </a:r>
            <a:r>
              <a:rPr lang="hu-HU" sz="2800">
                <a:solidFill>
                  <a:srgbClr val="0E4042"/>
                </a:solidFill>
              </a:rPr>
              <a:t>: 1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BISEL-index</a:t>
            </a:r>
            <a:r>
              <a:rPr lang="hu-HU" sz="2800">
                <a:solidFill>
                  <a:srgbClr val="0E4042"/>
                </a:solidFill>
              </a:rPr>
              <a:t>: 6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Színkód</a:t>
            </a:r>
            <a:r>
              <a:rPr lang="hu-HU" sz="2800">
                <a:solidFill>
                  <a:srgbClr val="0E4042"/>
                </a:solidFill>
              </a:rPr>
              <a:t>: citromsárga</a:t>
            </a:r>
          </a:p>
          <a:p>
            <a:pPr marL="203195" indent="0">
              <a:spcAft>
                <a:spcPts val="800"/>
              </a:spcAft>
              <a:buSzPct val="75000"/>
              <a:buNone/>
            </a:pPr>
            <a:endParaRPr lang="hu-HU" sz="2800">
              <a:solidFill>
                <a:srgbClr val="0E4042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F77F47A4-6022-4954-8D5E-84AE9589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73739"/>
            <a:ext cx="10290400" cy="763600"/>
          </a:xfrm>
        </p:spPr>
        <p:txBody>
          <a:bodyPr/>
          <a:lstStyle/>
          <a:p>
            <a:pPr algn="ctr"/>
            <a:r>
              <a:rPr lang="hu-HU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Eredmények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B9414E8-F56F-41F5-ADAA-4D7F8947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0" t="1075" r="3595" b="3512"/>
          <a:stretch/>
        </p:blipFill>
        <p:spPr>
          <a:xfrm>
            <a:off x="8036780" y="1193439"/>
            <a:ext cx="3851518" cy="5660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63A9CF1-0471-405F-81D6-27FB32DE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44" y="762548"/>
            <a:ext cx="2189320" cy="2168891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2D9153F2-C0DF-4428-863D-87B3D6791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F3666BCB-BF1C-48A4-B365-6A3DC5497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74329"/>
            <a:ext cx="11999742" cy="5765621"/>
          </a:xfrm>
        </p:spPr>
        <p:txBody>
          <a:bodyPr/>
          <a:lstStyle/>
          <a:p>
            <a:pPr>
              <a:buClr>
                <a:srgbClr val="0E4042"/>
              </a:buClr>
              <a:buSzPct val="75000"/>
              <a:buFont typeface="+mj-lt"/>
              <a:buAutoNum type="romanUcPeriod"/>
            </a:pP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Kémiai mérések eredményei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A kimutatott nitrát- és foszfáttartalom valószínűleg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mezőgazdasági tevékenységre </a:t>
            </a:r>
            <a:r>
              <a:rPr lang="hu-HU" sz="2500">
                <a:solidFill>
                  <a:srgbClr val="0E4042"/>
                </a:solidFill>
              </a:rPr>
              <a:t>vezethető vissza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A patak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gyors lefolyásának köszönhetően</a:t>
            </a:r>
            <a:r>
              <a:rPr lang="hu-HU" sz="2500">
                <a:solidFill>
                  <a:srgbClr val="0E4042"/>
                </a:solidFill>
              </a:rPr>
              <a:t> a nitrittartalom a várakozásoknak megfelelően 0 mg/l volt.  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A semleges pH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utal jelentős sav/lúg bemosódásra</a:t>
            </a:r>
            <a:r>
              <a:rPr lang="hu-HU" sz="2500">
                <a:solidFill>
                  <a:srgbClr val="0E4042"/>
                </a:solidFill>
              </a:rPr>
              <a:t>.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A víz a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lágy- és a közepesen kemény határán</a:t>
            </a:r>
            <a:r>
              <a:rPr lang="hu-HU" sz="2500">
                <a:solidFill>
                  <a:srgbClr val="0E4042"/>
                </a:solidFill>
              </a:rPr>
              <a:t> helyezkedik el, ami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normális értéknek</a:t>
            </a:r>
            <a:r>
              <a:rPr lang="hu-HU" sz="2500">
                <a:solidFill>
                  <a:srgbClr val="0E4042"/>
                </a:solidFill>
              </a:rPr>
              <a:t> számít.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Ezek alapján a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vízfolyás kémiai állapota jó</a:t>
            </a:r>
            <a:r>
              <a:rPr lang="hu-HU" sz="2500">
                <a:solidFill>
                  <a:srgbClr val="0E4042"/>
                </a:solidFill>
              </a:rPr>
              <a:t>.</a:t>
            </a:r>
          </a:p>
          <a:p>
            <a:pPr marL="203195" indent="0">
              <a:buClr>
                <a:srgbClr val="0E4042"/>
              </a:buClr>
              <a:buSzPct val="75000"/>
              <a:buNone/>
            </a:pPr>
            <a:r>
              <a:rPr lang="hu-HU" sz="2500">
                <a:solidFill>
                  <a:srgbClr val="0E4042"/>
                </a:solidFill>
              </a:rPr>
              <a:t>II.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Biológiai jellemzők</a:t>
            </a:r>
          </a:p>
          <a:p>
            <a:pPr>
              <a:buClr>
                <a:srgbClr val="0E4042"/>
              </a:buClr>
              <a:buSzPct val="75000"/>
              <a:buFont typeface="Webdings" panose="05030102010509060703" pitchFamily="18" charset="2"/>
              <a:buChar char="ü"/>
            </a:pPr>
            <a:r>
              <a:rPr lang="hu-HU" sz="2500">
                <a:solidFill>
                  <a:srgbClr val="0E4042"/>
                </a:solidFill>
              </a:rPr>
              <a:t>A kifogott taxonok száma és figyelembevehetősége alapján a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vízminőség jó</a:t>
            </a:r>
            <a:r>
              <a:rPr lang="hu-HU" sz="2500">
                <a:solidFill>
                  <a:srgbClr val="0E4042"/>
                </a:solidFill>
              </a:rPr>
              <a:t>,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jelen vannak a legérzékenyebb taxonok</a:t>
            </a:r>
            <a:r>
              <a:rPr lang="hu-HU" sz="2500">
                <a:solidFill>
                  <a:srgbClr val="0E4042"/>
                </a:solidFill>
              </a:rPr>
              <a:t> is.</a:t>
            </a:r>
          </a:p>
          <a:p>
            <a:pPr marL="203195" indent="0">
              <a:buClr>
                <a:srgbClr val="0E4042"/>
              </a:buClr>
              <a:buSzPct val="75000"/>
              <a:buNone/>
            </a:pPr>
            <a:r>
              <a:rPr lang="hu-HU" sz="2500">
                <a:solidFill>
                  <a:srgbClr val="0E4042"/>
                </a:solidFill>
              </a:rPr>
              <a:t>III.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Megjegyzés</a:t>
            </a:r>
            <a:r>
              <a:rPr lang="hu-HU" sz="2500">
                <a:solidFill>
                  <a:srgbClr val="0E4042"/>
                </a:solidFill>
              </a:rPr>
              <a:t>: A mérést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évszakokban</a:t>
            </a:r>
            <a:r>
              <a:rPr lang="hu-HU" sz="2500">
                <a:solidFill>
                  <a:srgbClr val="0E4042"/>
                </a:solidFill>
              </a:rPr>
              <a:t> is célszerű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elvégezni</a:t>
            </a:r>
            <a:r>
              <a:rPr lang="hu-HU" sz="2500">
                <a:solidFill>
                  <a:srgbClr val="0E4042"/>
                </a:solidFill>
              </a:rPr>
              <a:t>     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kontrollvizsgálat céljából</a:t>
            </a:r>
            <a:r>
              <a:rPr lang="hu-HU" sz="2500">
                <a:solidFill>
                  <a:srgbClr val="0E4042"/>
                </a:solidFill>
              </a:rPr>
              <a:t>, illetve hogy </a:t>
            </a:r>
            <a:r>
              <a:rPr lang="hu-HU" sz="25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pontosabb képet kaphassunk</a:t>
            </a:r>
            <a:r>
              <a:rPr lang="hu-HU" sz="2500">
                <a:solidFill>
                  <a:srgbClr val="0E4042"/>
                </a:solidFill>
              </a:rPr>
              <a:t> az élőhelyről.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226E12D2-7D37-4B62-95FA-0EA2D0A7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237730"/>
            <a:ext cx="9282338" cy="636600"/>
          </a:xfrm>
        </p:spPr>
        <p:txBody>
          <a:bodyPr/>
          <a:lstStyle/>
          <a:p>
            <a:pPr algn="ctr"/>
            <a:r>
              <a:rPr lang="hu-HU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Következtetések, összegzés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CBE2EEFE-873D-451E-BA09-EA29676CD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67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-HU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Köszönjük a figyelmet!</a:t>
            </a:r>
            <a:endParaRPr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94" name="Google Shape;2794;p67"/>
          <p:cNvGrpSpPr/>
          <p:nvPr/>
        </p:nvGrpSpPr>
        <p:grpSpPr>
          <a:xfrm>
            <a:off x="6339498" y="5016854"/>
            <a:ext cx="900963" cy="709557"/>
            <a:chOff x="4367375" y="3776175"/>
            <a:chExt cx="840450" cy="661900"/>
          </a:xfrm>
        </p:grpSpPr>
        <p:sp>
          <p:nvSpPr>
            <p:cNvPr id="2795" name="Google Shape;2795;p67"/>
            <p:cNvSpPr/>
            <p:nvPr/>
          </p:nvSpPr>
          <p:spPr>
            <a:xfrm>
              <a:off x="4381800" y="4052025"/>
              <a:ext cx="334375" cy="386050"/>
            </a:xfrm>
            <a:custGeom>
              <a:avLst/>
              <a:gdLst/>
              <a:ahLst/>
              <a:cxnLst/>
              <a:rect l="l" t="t" r="r" b="b"/>
              <a:pathLst>
                <a:path w="13375" h="15442" extrusionOk="0">
                  <a:moveTo>
                    <a:pt x="6657" y="791"/>
                  </a:moveTo>
                  <a:lnTo>
                    <a:pt x="12706" y="4286"/>
                  </a:lnTo>
                  <a:lnTo>
                    <a:pt x="12706" y="11247"/>
                  </a:lnTo>
                  <a:lnTo>
                    <a:pt x="6657" y="14742"/>
                  </a:lnTo>
                  <a:lnTo>
                    <a:pt x="639" y="11247"/>
                  </a:lnTo>
                  <a:lnTo>
                    <a:pt x="639" y="4286"/>
                  </a:lnTo>
                  <a:lnTo>
                    <a:pt x="6657" y="791"/>
                  </a:lnTo>
                  <a:close/>
                  <a:moveTo>
                    <a:pt x="6688" y="0"/>
                  </a:moveTo>
                  <a:lnTo>
                    <a:pt x="1" y="3861"/>
                  </a:lnTo>
                  <a:lnTo>
                    <a:pt x="1" y="11581"/>
                  </a:lnTo>
                  <a:lnTo>
                    <a:pt x="6688" y="15441"/>
                  </a:lnTo>
                  <a:lnTo>
                    <a:pt x="13375" y="11581"/>
                  </a:lnTo>
                  <a:lnTo>
                    <a:pt x="13375" y="3861"/>
                  </a:lnTo>
                  <a:lnTo>
                    <a:pt x="6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96" name="Google Shape;2796;p67"/>
            <p:cNvSpPr/>
            <p:nvPr/>
          </p:nvSpPr>
          <p:spPr>
            <a:xfrm>
              <a:off x="4699450" y="4052025"/>
              <a:ext cx="334375" cy="386050"/>
            </a:xfrm>
            <a:custGeom>
              <a:avLst/>
              <a:gdLst/>
              <a:ahLst/>
              <a:cxnLst/>
              <a:rect l="l" t="t" r="r" b="b"/>
              <a:pathLst>
                <a:path w="13375" h="15442" extrusionOk="0">
                  <a:moveTo>
                    <a:pt x="6687" y="791"/>
                  </a:moveTo>
                  <a:lnTo>
                    <a:pt x="12736" y="4286"/>
                  </a:lnTo>
                  <a:lnTo>
                    <a:pt x="12736" y="11247"/>
                  </a:lnTo>
                  <a:lnTo>
                    <a:pt x="6687" y="14742"/>
                  </a:lnTo>
                  <a:lnTo>
                    <a:pt x="669" y="11247"/>
                  </a:lnTo>
                  <a:lnTo>
                    <a:pt x="669" y="4286"/>
                  </a:lnTo>
                  <a:lnTo>
                    <a:pt x="6687" y="791"/>
                  </a:lnTo>
                  <a:close/>
                  <a:moveTo>
                    <a:pt x="6687" y="0"/>
                  </a:moveTo>
                  <a:lnTo>
                    <a:pt x="0" y="3861"/>
                  </a:lnTo>
                  <a:lnTo>
                    <a:pt x="0" y="11581"/>
                  </a:lnTo>
                  <a:lnTo>
                    <a:pt x="6687" y="15441"/>
                  </a:lnTo>
                  <a:lnTo>
                    <a:pt x="13374" y="11581"/>
                  </a:lnTo>
                  <a:lnTo>
                    <a:pt x="13374" y="3861"/>
                  </a:lnTo>
                  <a:lnTo>
                    <a:pt x="66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97" name="Google Shape;2797;p67"/>
            <p:cNvSpPr/>
            <p:nvPr/>
          </p:nvSpPr>
          <p:spPr>
            <a:xfrm>
              <a:off x="4858250" y="3776175"/>
              <a:ext cx="334375" cy="386825"/>
            </a:xfrm>
            <a:custGeom>
              <a:avLst/>
              <a:gdLst/>
              <a:ahLst/>
              <a:cxnLst/>
              <a:rect l="l" t="t" r="r" b="b"/>
              <a:pathLst>
                <a:path w="13375" h="15473" extrusionOk="0">
                  <a:moveTo>
                    <a:pt x="6688" y="791"/>
                  </a:moveTo>
                  <a:lnTo>
                    <a:pt x="12737" y="4287"/>
                  </a:lnTo>
                  <a:lnTo>
                    <a:pt x="12737" y="11247"/>
                  </a:lnTo>
                  <a:lnTo>
                    <a:pt x="6688" y="14743"/>
                  </a:lnTo>
                  <a:lnTo>
                    <a:pt x="639" y="11247"/>
                  </a:lnTo>
                  <a:lnTo>
                    <a:pt x="639" y="4287"/>
                  </a:lnTo>
                  <a:lnTo>
                    <a:pt x="6688" y="791"/>
                  </a:lnTo>
                  <a:close/>
                  <a:moveTo>
                    <a:pt x="6688" y="1"/>
                  </a:moveTo>
                  <a:lnTo>
                    <a:pt x="1" y="3891"/>
                  </a:lnTo>
                  <a:lnTo>
                    <a:pt x="1" y="11581"/>
                  </a:lnTo>
                  <a:lnTo>
                    <a:pt x="6688" y="15472"/>
                  </a:lnTo>
                  <a:lnTo>
                    <a:pt x="13375" y="11581"/>
                  </a:lnTo>
                  <a:lnTo>
                    <a:pt x="13375" y="3891"/>
                  </a:lnTo>
                  <a:lnTo>
                    <a:pt x="66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98" name="Google Shape;2798;p67"/>
            <p:cNvSpPr/>
            <p:nvPr/>
          </p:nvSpPr>
          <p:spPr>
            <a:xfrm>
              <a:off x="4893225" y="3898525"/>
              <a:ext cx="16725" cy="144400"/>
            </a:xfrm>
            <a:custGeom>
              <a:avLst/>
              <a:gdLst/>
              <a:ahLst/>
              <a:cxnLst/>
              <a:rect l="l" t="t" r="r" b="b"/>
              <a:pathLst>
                <a:path w="669" h="5776" extrusionOk="0">
                  <a:moveTo>
                    <a:pt x="0" y="0"/>
                  </a:moveTo>
                  <a:lnTo>
                    <a:pt x="0" y="5776"/>
                  </a:lnTo>
                  <a:lnTo>
                    <a:pt x="669" y="5776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99" name="Google Shape;2799;p67"/>
            <p:cNvSpPr/>
            <p:nvPr/>
          </p:nvSpPr>
          <p:spPr>
            <a:xfrm>
              <a:off x="4897025" y="3819500"/>
              <a:ext cx="133000" cy="85875"/>
            </a:xfrm>
            <a:custGeom>
              <a:avLst/>
              <a:gdLst/>
              <a:ahLst/>
              <a:cxnLst/>
              <a:rect l="l" t="t" r="r" b="b"/>
              <a:pathLst>
                <a:path w="5320" h="3435" extrusionOk="0">
                  <a:moveTo>
                    <a:pt x="5015" y="0"/>
                  </a:moveTo>
                  <a:lnTo>
                    <a:pt x="0" y="2888"/>
                  </a:lnTo>
                  <a:lnTo>
                    <a:pt x="334" y="3435"/>
                  </a:lnTo>
                  <a:lnTo>
                    <a:pt x="5319" y="547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0" name="Google Shape;2800;p67"/>
            <p:cNvSpPr/>
            <p:nvPr/>
          </p:nvSpPr>
          <p:spPr>
            <a:xfrm>
              <a:off x="5021625" y="3820250"/>
              <a:ext cx="133025" cy="85900"/>
            </a:xfrm>
            <a:custGeom>
              <a:avLst/>
              <a:gdLst/>
              <a:ahLst/>
              <a:cxnLst/>
              <a:rect l="l" t="t" r="r" b="b"/>
              <a:pathLst>
                <a:path w="5321" h="3436" extrusionOk="0">
                  <a:moveTo>
                    <a:pt x="305" y="1"/>
                  </a:moveTo>
                  <a:lnTo>
                    <a:pt x="1" y="548"/>
                  </a:lnTo>
                  <a:lnTo>
                    <a:pt x="4986" y="3435"/>
                  </a:lnTo>
                  <a:lnTo>
                    <a:pt x="5320" y="2888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1" name="Google Shape;2801;p67"/>
            <p:cNvSpPr/>
            <p:nvPr/>
          </p:nvSpPr>
          <p:spPr>
            <a:xfrm>
              <a:off x="5021625" y="4034550"/>
              <a:ext cx="133025" cy="86650"/>
            </a:xfrm>
            <a:custGeom>
              <a:avLst/>
              <a:gdLst/>
              <a:ahLst/>
              <a:cxnLst/>
              <a:rect l="l" t="t" r="r" b="b"/>
              <a:pathLst>
                <a:path w="5321" h="3466" extrusionOk="0">
                  <a:moveTo>
                    <a:pt x="4986" y="0"/>
                  </a:moveTo>
                  <a:lnTo>
                    <a:pt x="1" y="2888"/>
                  </a:lnTo>
                  <a:lnTo>
                    <a:pt x="305" y="3465"/>
                  </a:lnTo>
                  <a:lnTo>
                    <a:pt x="5320" y="578"/>
                  </a:lnTo>
                  <a:lnTo>
                    <a:pt x="4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2" name="Google Shape;2802;p67"/>
            <p:cNvSpPr/>
            <p:nvPr/>
          </p:nvSpPr>
          <p:spPr>
            <a:xfrm>
              <a:off x="4733625" y="4172850"/>
              <a:ext cx="16000" cy="144400"/>
            </a:xfrm>
            <a:custGeom>
              <a:avLst/>
              <a:gdLst/>
              <a:ahLst/>
              <a:cxnLst/>
              <a:rect l="l" t="t" r="r" b="b"/>
              <a:pathLst>
                <a:path w="640" h="5776" extrusionOk="0">
                  <a:moveTo>
                    <a:pt x="1" y="0"/>
                  </a:moveTo>
                  <a:lnTo>
                    <a:pt x="1" y="5775"/>
                  </a:lnTo>
                  <a:lnTo>
                    <a:pt x="639" y="5775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3" name="Google Shape;2803;p67"/>
            <p:cNvSpPr/>
            <p:nvPr/>
          </p:nvSpPr>
          <p:spPr>
            <a:xfrm>
              <a:off x="4738200" y="4310375"/>
              <a:ext cx="133000" cy="85900"/>
            </a:xfrm>
            <a:custGeom>
              <a:avLst/>
              <a:gdLst/>
              <a:ahLst/>
              <a:cxnLst/>
              <a:rect l="l" t="t" r="r" b="b"/>
              <a:pathLst>
                <a:path w="5320" h="3436" extrusionOk="0">
                  <a:moveTo>
                    <a:pt x="304" y="1"/>
                  </a:moveTo>
                  <a:lnTo>
                    <a:pt x="0" y="548"/>
                  </a:lnTo>
                  <a:lnTo>
                    <a:pt x="4985" y="3436"/>
                  </a:lnTo>
                  <a:lnTo>
                    <a:pt x="5320" y="288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4" name="Google Shape;2804;p67"/>
            <p:cNvSpPr/>
            <p:nvPr/>
          </p:nvSpPr>
          <p:spPr>
            <a:xfrm>
              <a:off x="4862825" y="4095325"/>
              <a:ext cx="133000" cy="85900"/>
            </a:xfrm>
            <a:custGeom>
              <a:avLst/>
              <a:gdLst/>
              <a:ahLst/>
              <a:cxnLst/>
              <a:rect l="l" t="t" r="r" b="b"/>
              <a:pathLst>
                <a:path w="5320" h="3436" extrusionOk="0">
                  <a:moveTo>
                    <a:pt x="335" y="1"/>
                  </a:moveTo>
                  <a:lnTo>
                    <a:pt x="0" y="548"/>
                  </a:lnTo>
                  <a:lnTo>
                    <a:pt x="5016" y="3436"/>
                  </a:lnTo>
                  <a:lnTo>
                    <a:pt x="5320" y="288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5" name="Google Shape;2805;p67"/>
            <p:cNvSpPr/>
            <p:nvPr/>
          </p:nvSpPr>
          <p:spPr>
            <a:xfrm>
              <a:off x="4983650" y="4172850"/>
              <a:ext cx="15975" cy="144400"/>
            </a:xfrm>
            <a:custGeom>
              <a:avLst/>
              <a:gdLst/>
              <a:ahLst/>
              <a:cxnLst/>
              <a:rect l="l" t="t" r="r" b="b"/>
              <a:pathLst>
                <a:path w="639" h="5776" extrusionOk="0">
                  <a:moveTo>
                    <a:pt x="0" y="0"/>
                  </a:moveTo>
                  <a:lnTo>
                    <a:pt x="0" y="5775"/>
                  </a:lnTo>
                  <a:lnTo>
                    <a:pt x="638" y="5775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6" name="Google Shape;2806;p67"/>
            <p:cNvSpPr/>
            <p:nvPr/>
          </p:nvSpPr>
          <p:spPr>
            <a:xfrm>
              <a:off x="4416750" y="4172850"/>
              <a:ext cx="16000" cy="144400"/>
            </a:xfrm>
            <a:custGeom>
              <a:avLst/>
              <a:gdLst/>
              <a:ahLst/>
              <a:cxnLst/>
              <a:rect l="l" t="t" r="r" b="b"/>
              <a:pathLst>
                <a:path w="640" h="5776" extrusionOk="0">
                  <a:moveTo>
                    <a:pt x="1" y="0"/>
                  </a:moveTo>
                  <a:lnTo>
                    <a:pt x="1" y="5775"/>
                  </a:lnTo>
                  <a:lnTo>
                    <a:pt x="639" y="5775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7" name="Google Shape;2807;p67"/>
            <p:cNvSpPr/>
            <p:nvPr/>
          </p:nvSpPr>
          <p:spPr>
            <a:xfrm>
              <a:off x="4419800" y="4310375"/>
              <a:ext cx="133000" cy="86650"/>
            </a:xfrm>
            <a:custGeom>
              <a:avLst/>
              <a:gdLst/>
              <a:ahLst/>
              <a:cxnLst/>
              <a:rect l="l" t="t" r="r" b="b"/>
              <a:pathLst>
                <a:path w="5320" h="3466" extrusionOk="0">
                  <a:moveTo>
                    <a:pt x="335" y="1"/>
                  </a:moveTo>
                  <a:lnTo>
                    <a:pt x="1" y="578"/>
                  </a:lnTo>
                  <a:lnTo>
                    <a:pt x="5016" y="3466"/>
                  </a:lnTo>
                  <a:lnTo>
                    <a:pt x="5320" y="288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8" name="Google Shape;2808;p67"/>
            <p:cNvSpPr/>
            <p:nvPr/>
          </p:nvSpPr>
          <p:spPr>
            <a:xfrm>
              <a:off x="4420550" y="4094575"/>
              <a:ext cx="133025" cy="85900"/>
            </a:xfrm>
            <a:custGeom>
              <a:avLst/>
              <a:gdLst/>
              <a:ahLst/>
              <a:cxnLst/>
              <a:rect l="l" t="t" r="r" b="b"/>
              <a:pathLst>
                <a:path w="5321" h="3436" extrusionOk="0">
                  <a:moveTo>
                    <a:pt x="4986" y="1"/>
                  </a:moveTo>
                  <a:lnTo>
                    <a:pt x="1" y="2888"/>
                  </a:lnTo>
                  <a:lnTo>
                    <a:pt x="305" y="3435"/>
                  </a:lnTo>
                  <a:lnTo>
                    <a:pt x="5320" y="548"/>
                  </a:lnTo>
                  <a:lnTo>
                    <a:pt x="4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09" name="Google Shape;2809;p67"/>
            <p:cNvSpPr/>
            <p:nvPr/>
          </p:nvSpPr>
          <p:spPr>
            <a:xfrm>
              <a:off x="4544425" y="4095325"/>
              <a:ext cx="133775" cy="85900"/>
            </a:xfrm>
            <a:custGeom>
              <a:avLst/>
              <a:gdLst/>
              <a:ahLst/>
              <a:cxnLst/>
              <a:rect l="l" t="t" r="r" b="b"/>
              <a:pathLst>
                <a:path w="5351" h="3436" extrusionOk="0">
                  <a:moveTo>
                    <a:pt x="335" y="1"/>
                  </a:moveTo>
                  <a:lnTo>
                    <a:pt x="0" y="548"/>
                  </a:lnTo>
                  <a:lnTo>
                    <a:pt x="5016" y="3436"/>
                  </a:lnTo>
                  <a:lnTo>
                    <a:pt x="5350" y="288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0" name="Google Shape;2810;p67"/>
            <p:cNvSpPr/>
            <p:nvPr/>
          </p:nvSpPr>
          <p:spPr>
            <a:xfrm>
              <a:off x="4544425" y="4310375"/>
              <a:ext cx="133000" cy="85900"/>
            </a:xfrm>
            <a:custGeom>
              <a:avLst/>
              <a:gdLst/>
              <a:ahLst/>
              <a:cxnLst/>
              <a:rect l="l" t="t" r="r" b="b"/>
              <a:pathLst>
                <a:path w="5320" h="3436" extrusionOk="0">
                  <a:moveTo>
                    <a:pt x="5016" y="1"/>
                  </a:moveTo>
                  <a:lnTo>
                    <a:pt x="0" y="2888"/>
                  </a:lnTo>
                  <a:lnTo>
                    <a:pt x="335" y="3436"/>
                  </a:lnTo>
                  <a:lnTo>
                    <a:pt x="5320" y="548"/>
                  </a:lnTo>
                  <a:lnTo>
                    <a:pt x="50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1" name="Google Shape;2811;p67"/>
            <p:cNvSpPr/>
            <p:nvPr/>
          </p:nvSpPr>
          <p:spPr>
            <a:xfrm>
              <a:off x="4578625" y="4035300"/>
              <a:ext cx="133000" cy="86650"/>
            </a:xfrm>
            <a:custGeom>
              <a:avLst/>
              <a:gdLst/>
              <a:ahLst/>
              <a:cxnLst/>
              <a:rect l="l" t="t" r="r" b="b"/>
              <a:pathLst>
                <a:path w="5320" h="3466" extrusionOk="0">
                  <a:moveTo>
                    <a:pt x="335" y="1"/>
                  </a:moveTo>
                  <a:lnTo>
                    <a:pt x="0" y="578"/>
                  </a:lnTo>
                  <a:lnTo>
                    <a:pt x="4985" y="3466"/>
                  </a:lnTo>
                  <a:lnTo>
                    <a:pt x="5320" y="288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2" name="Google Shape;2812;p67"/>
            <p:cNvSpPr/>
            <p:nvPr/>
          </p:nvSpPr>
          <p:spPr>
            <a:xfrm>
              <a:off x="4578625" y="3819500"/>
              <a:ext cx="133750" cy="85875"/>
            </a:xfrm>
            <a:custGeom>
              <a:avLst/>
              <a:gdLst/>
              <a:ahLst/>
              <a:cxnLst/>
              <a:rect l="l" t="t" r="r" b="b"/>
              <a:pathLst>
                <a:path w="5350" h="3435" extrusionOk="0">
                  <a:moveTo>
                    <a:pt x="5016" y="0"/>
                  </a:moveTo>
                  <a:lnTo>
                    <a:pt x="0" y="2888"/>
                  </a:lnTo>
                  <a:lnTo>
                    <a:pt x="335" y="3435"/>
                  </a:lnTo>
                  <a:lnTo>
                    <a:pt x="5350" y="54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3" name="Google Shape;2813;p67"/>
            <p:cNvSpPr/>
            <p:nvPr/>
          </p:nvSpPr>
          <p:spPr>
            <a:xfrm>
              <a:off x="4704000" y="3819500"/>
              <a:ext cx="133000" cy="85875"/>
            </a:xfrm>
            <a:custGeom>
              <a:avLst/>
              <a:gdLst/>
              <a:ahLst/>
              <a:cxnLst/>
              <a:rect l="l" t="t" r="r" b="b"/>
              <a:pathLst>
                <a:path w="5320" h="3435" extrusionOk="0">
                  <a:moveTo>
                    <a:pt x="335" y="0"/>
                  </a:moveTo>
                  <a:lnTo>
                    <a:pt x="1" y="547"/>
                  </a:lnTo>
                  <a:lnTo>
                    <a:pt x="4985" y="3435"/>
                  </a:lnTo>
                  <a:lnTo>
                    <a:pt x="5320" y="2888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4" name="Google Shape;2814;p67"/>
            <p:cNvSpPr/>
            <p:nvPr/>
          </p:nvSpPr>
          <p:spPr>
            <a:xfrm>
              <a:off x="4824075" y="3898525"/>
              <a:ext cx="15975" cy="144400"/>
            </a:xfrm>
            <a:custGeom>
              <a:avLst/>
              <a:gdLst/>
              <a:ahLst/>
              <a:cxnLst/>
              <a:rect l="l" t="t" r="r" b="b"/>
              <a:pathLst>
                <a:path w="639" h="5776" extrusionOk="0">
                  <a:moveTo>
                    <a:pt x="0" y="0"/>
                  </a:moveTo>
                  <a:lnTo>
                    <a:pt x="0" y="5776"/>
                  </a:lnTo>
                  <a:lnTo>
                    <a:pt x="638" y="5776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5" name="Google Shape;2815;p67"/>
            <p:cNvSpPr/>
            <p:nvPr/>
          </p:nvSpPr>
          <p:spPr>
            <a:xfrm>
              <a:off x="4703250" y="4034550"/>
              <a:ext cx="133000" cy="86650"/>
            </a:xfrm>
            <a:custGeom>
              <a:avLst/>
              <a:gdLst/>
              <a:ahLst/>
              <a:cxnLst/>
              <a:rect l="l" t="t" r="r" b="b"/>
              <a:pathLst>
                <a:path w="5320" h="3466" extrusionOk="0">
                  <a:moveTo>
                    <a:pt x="5015" y="0"/>
                  </a:moveTo>
                  <a:lnTo>
                    <a:pt x="0" y="2888"/>
                  </a:lnTo>
                  <a:lnTo>
                    <a:pt x="335" y="3465"/>
                  </a:lnTo>
                  <a:lnTo>
                    <a:pt x="5319" y="578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6" name="Google Shape;2816;p67"/>
            <p:cNvSpPr/>
            <p:nvPr/>
          </p:nvSpPr>
          <p:spPr>
            <a:xfrm>
              <a:off x="4541375" y="3776950"/>
              <a:ext cx="334375" cy="386050"/>
            </a:xfrm>
            <a:custGeom>
              <a:avLst/>
              <a:gdLst/>
              <a:ahLst/>
              <a:cxnLst/>
              <a:rect l="l" t="t" r="r" b="b"/>
              <a:pathLst>
                <a:path w="13375" h="15442" extrusionOk="0">
                  <a:moveTo>
                    <a:pt x="6688" y="760"/>
                  </a:moveTo>
                  <a:lnTo>
                    <a:pt x="12706" y="4256"/>
                  </a:lnTo>
                  <a:lnTo>
                    <a:pt x="12706" y="11216"/>
                  </a:lnTo>
                  <a:lnTo>
                    <a:pt x="6688" y="14712"/>
                  </a:lnTo>
                  <a:lnTo>
                    <a:pt x="639" y="11216"/>
                  </a:lnTo>
                  <a:lnTo>
                    <a:pt x="639" y="4256"/>
                  </a:lnTo>
                  <a:lnTo>
                    <a:pt x="6688" y="760"/>
                  </a:lnTo>
                  <a:close/>
                  <a:moveTo>
                    <a:pt x="6688" y="0"/>
                  </a:moveTo>
                  <a:lnTo>
                    <a:pt x="1" y="3891"/>
                  </a:lnTo>
                  <a:lnTo>
                    <a:pt x="1" y="11611"/>
                  </a:lnTo>
                  <a:lnTo>
                    <a:pt x="6688" y="15441"/>
                  </a:lnTo>
                  <a:lnTo>
                    <a:pt x="13375" y="11611"/>
                  </a:lnTo>
                  <a:lnTo>
                    <a:pt x="13375" y="3891"/>
                  </a:lnTo>
                  <a:lnTo>
                    <a:pt x="6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7" name="Google Shape;2817;p67"/>
            <p:cNvSpPr/>
            <p:nvPr/>
          </p:nvSpPr>
          <p:spPr>
            <a:xfrm>
              <a:off x="5002650" y="4131050"/>
              <a:ext cx="45600" cy="45625"/>
            </a:xfrm>
            <a:custGeom>
              <a:avLst/>
              <a:gdLst/>
              <a:ahLst/>
              <a:cxnLst/>
              <a:rect l="l" t="t" r="r" b="b"/>
              <a:pathLst>
                <a:path w="1824" h="1825" extrusionOk="0">
                  <a:moveTo>
                    <a:pt x="912" y="0"/>
                  </a:moveTo>
                  <a:cubicBezTo>
                    <a:pt x="395" y="0"/>
                    <a:pt x="0" y="426"/>
                    <a:pt x="0" y="912"/>
                  </a:cubicBezTo>
                  <a:cubicBezTo>
                    <a:pt x="0" y="1429"/>
                    <a:pt x="395" y="1824"/>
                    <a:pt x="912" y="1824"/>
                  </a:cubicBezTo>
                  <a:cubicBezTo>
                    <a:pt x="1429" y="1824"/>
                    <a:pt x="1824" y="1429"/>
                    <a:pt x="1824" y="912"/>
                  </a:cubicBezTo>
                  <a:cubicBezTo>
                    <a:pt x="1824" y="426"/>
                    <a:pt x="1429" y="0"/>
                    <a:pt x="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8" name="Google Shape;2818;p67"/>
            <p:cNvSpPr/>
            <p:nvPr/>
          </p:nvSpPr>
          <p:spPr>
            <a:xfrm>
              <a:off x="4525425" y="4039100"/>
              <a:ext cx="45625" cy="45625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2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2" y="1824"/>
                  </a:cubicBezTo>
                  <a:cubicBezTo>
                    <a:pt x="1429" y="1824"/>
                    <a:pt x="1824" y="1429"/>
                    <a:pt x="1824" y="912"/>
                  </a:cubicBezTo>
                  <a:cubicBezTo>
                    <a:pt x="1824" y="426"/>
                    <a:pt x="1429" y="1"/>
                    <a:pt x="9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9" name="Google Shape;2819;p67"/>
            <p:cNvSpPr/>
            <p:nvPr/>
          </p:nvSpPr>
          <p:spPr>
            <a:xfrm>
              <a:off x="5162225" y="3855925"/>
              <a:ext cx="45600" cy="45675"/>
            </a:xfrm>
            <a:custGeom>
              <a:avLst/>
              <a:gdLst/>
              <a:ahLst/>
              <a:cxnLst/>
              <a:rect l="l" t="t" r="r" b="b"/>
              <a:pathLst>
                <a:path w="1824" h="1827" extrusionOk="0">
                  <a:moveTo>
                    <a:pt x="961" y="1"/>
                  </a:moveTo>
                  <a:cubicBezTo>
                    <a:pt x="945" y="1"/>
                    <a:pt x="928" y="1"/>
                    <a:pt x="912" y="2"/>
                  </a:cubicBezTo>
                  <a:cubicBezTo>
                    <a:pt x="426" y="2"/>
                    <a:pt x="0" y="397"/>
                    <a:pt x="0" y="914"/>
                  </a:cubicBezTo>
                  <a:cubicBezTo>
                    <a:pt x="0" y="1400"/>
                    <a:pt x="395" y="1826"/>
                    <a:pt x="912" y="1826"/>
                  </a:cubicBezTo>
                  <a:cubicBezTo>
                    <a:pt x="1398" y="1826"/>
                    <a:pt x="1824" y="1461"/>
                    <a:pt x="1824" y="914"/>
                  </a:cubicBezTo>
                  <a:cubicBezTo>
                    <a:pt x="1824" y="415"/>
                    <a:pt x="1427" y="1"/>
                    <a:pt x="9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0" name="Google Shape;2820;p67"/>
            <p:cNvSpPr/>
            <p:nvPr/>
          </p:nvSpPr>
          <p:spPr>
            <a:xfrm>
              <a:off x="4685775" y="4314950"/>
              <a:ext cx="45600" cy="45600"/>
            </a:xfrm>
            <a:custGeom>
              <a:avLst/>
              <a:gdLst/>
              <a:ahLst/>
              <a:cxnLst/>
              <a:rect l="l" t="t" r="r" b="b"/>
              <a:pathLst>
                <a:path w="1824" h="1824" extrusionOk="0">
                  <a:moveTo>
                    <a:pt x="912" y="0"/>
                  </a:moveTo>
                  <a:cubicBezTo>
                    <a:pt x="395" y="0"/>
                    <a:pt x="0" y="395"/>
                    <a:pt x="0" y="912"/>
                  </a:cubicBezTo>
                  <a:cubicBezTo>
                    <a:pt x="0" y="1398"/>
                    <a:pt x="395" y="1824"/>
                    <a:pt x="912" y="1824"/>
                  </a:cubicBezTo>
                  <a:cubicBezTo>
                    <a:pt x="1398" y="1824"/>
                    <a:pt x="1824" y="1398"/>
                    <a:pt x="1824" y="912"/>
                  </a:cubicBezTo>
                  <a:cubicBezTo>
                    <a:pt x="1824" y="395"/>
                    <a:pt x="1398" y="0"/>
                    <a:pt x="912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1" name="Google Shape;2821;p67"/>
            <p:cNvSpPr/>
            <p:nvPr/>
          </p:nvSpPr>
          <p:spPr>
            <a:xfrm>
              <a:off x="4367375" y="4314900"/>
              <a:ext cx="45600" cy="45650"/>
            </a:xfrm>
            <a:custGeom>
              <a:avLst/>
              <a:gdLst/>
              <a:ahLst/>
              <a:cxnLst/>
              <a:rect l="l" t="t" r="r" b="b"/>
              <a:pathLst>
                <a:path w="1824" h="1826" extrusionOk="0">
                  <a:moveTo>
                    <a:pt x="965" y="1"/>
                  </a:moveTo>
                  <a:cubicBezTo>
                    <a:pt x="947" y="1"/>
                    <a:pt x="930" y="1"/>
                    <a:pt x="912" y="2"/>
                  </a:cubicBezTo>
                  <a:cubicBezTo>
                    <a:pt x="426" y="2"/>
                    <a:pt x="0" y="367"/>
                    <a:pt x="0" y="914"/>
                  </a:cubicBezTo>
                  <a:cubicBezTo>
                    <a:pt x="0" y="1400"/>
                    <a:pt x="365" y="1826"/>
                    <a:pt x="912" y="1826"/>
                  </a:cubicBezTo>
                  <a:cubicBezTo>
                    <a:pt x="1398" y="1826"/>
                    <a:pt x="1824" y="1431"/>
                    <a:pt x="1824" y="914"/>
                  </a:cubicBezTo>
                  <a:cubicBezTo>
                    <a:pt x="1824" y="387"/>
                    <a:pt x="1429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2" name="Google Shape;2822;p67"/>
            <p:cNvSpPr/>
            <p:nvPr/>
          </p:nvSpPr>
          <p:spPr>
            <a:xfrm>
              <a:off x="4843825" y="3855925"/>
              <a:ext cx="45625" cy="45675"/>
            </a:xfrm>
            <a:custGeom>
              <a:avLst/>
              <a:gdLst/>
              <a:ahLst/>
              <a:cxnLst/>
              <a:rect l="l" t="t" r="r" b="b"/>
              <a:pathLst>
                <a:path w="1825" h="1827" extrusionOk="0">
                  <a:moveTo>
                    <a:pt x="964" y="1"/>
                  </a:moveTo>
                  <a:cubicBezTo>
                    <a:pt x="947" y="1"/>
                    <a:pt x="930" y="1"/>
                    <a:pt x="912" y="2"/>
                  </a:cubicBezTo>
                  <a:cubicBezTo>
                    <a:pt x="426" y="2"/>
                    <a:pt x="0" y="397"/>
                    <a:pt x="0" y="914"/>
                  </a:cubicBezTo>
                  <a:cubicBezTo>
                    <a:pt x="0" y="1400"/>
                    <a:pt x="396" y="1826"/>
                    <a:pt x="912" y="1826"/>
                  </a:cubicBezTo>
                  <a:cubicBezTo>
                    <a:pt x="1429" y="1826"/>
                    <a:pt x="1824" y="1461"/>
                    <a:pt x="1824" y="914"/>
                  </a:cubicBezTo>
                  <a:cubicBezTo>
                    <a:pt x="1824" y="415"/>
                    <a:pt x="1455" y="1"/>
                    <a:pt x="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823" name="Google Shape;2823;p67"/>
          <p:cNvGrpSpPr/>
          <p:nvPr/>
        </p:nvGrpSpPr>
        <p:grpSpPr>
          <a:xfrm>
            <a:off x="7265301" y="1931998"/>
            <a:ext cx="815444" cy="814613"/>
            <a:chOff x="4480600" y="919000"/>
            <a:chExt cx="760675" cy="759900"/>
          </a:xfrm>
        </p:grpSpPr>
        <p:sp>
          <p:nvSpPr>
            <p:cNvPr id="2824" name="Google Shape;2824;p67"/>
            <p:cNvSpPr/>
            <p:nvPr/>
          </p:nvSpPr>
          <p:spPr>
            <a:xfrm>
              <a:off x="4767075" y="1213825"/>
              <a:ext cx="187725" cy="171000"/>
            </a:xfrm>
            <a:custGeom>
              <a:avLst/>
              <a:gdLst/>
              <a:ahLst/>
              <a:cxnLst/>
              <a:rect l="l" t="t" r="r" b="b"/>
              <a:pathLst>
                <a:path w="7509" h="6840" extrusionOk="0">
                  <a:moveTo>
                    <a:pt x="3743" y="1"/>
                  </a:moveTo>
                  <a:cubicBezTo>
                    <a:pt x="2865" y="1"/>
                    <a:pt x="1991" y="335"/>
                    <a:pt x="1338" y="1004"/>
                  </a:cubicBezTo>
                  <a:cubicBezTo>
                    <a:pt x="0" y="2341"/>
                    <a:pt x="0" y="4499"/>
                    <a:pt x="1338" y="5837"/>
                  </a:cubicBezTo>
                  <a:cubicBezTo>
                    <a:pt x="1991" y="6506"/>
                    <a:pt x="2865" y="6840"/>
                    <a:pt x="3743" y="6840"/>
                  </a:cubicBezTo>
                  <a:cubicBezTo>
                    <a:pt x="4621" y="6840"/>
                    <a:pt x="5502" y="6506"/>
                    <a:pt x="6171" y="5837"/>
                  </a:cubicBezTo>
                  <a:cubicBezTo>
                    <a:pt x="7508" y="4499"/>
                    <a:pt x="7508" y="2341"/>
                    <a:pt x="6171" y="1004"/>
                  </a:cubicBezTo>
                  <a:cubicBezTo>
                    <a:pt x="5502" y="335"/>
                    <a:pt x="4621" y="1"/>
                    <a:pt x="3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5" name="Google Shape;2825;p67"/>
            <p:cNvSpPr/>
            <p:nvPr/>
          </p:nvSpPr>
          <p:spPr>
            <a:xfrm>
              <a:off x="4720725" y="919000"/>
              <a:ext cx="280425" cy="759900"/>
            </a:xfrm>
            <a:custGeom>
              <a:avLst/>
              <a:gdLst/>
              <a:ahLst/>
              <a:cxnLst/>
              <a:rect l="l" t="t" r="r" b="b"/>
              <a:pathLst>
                <a:path w="11217" h="30396" extrusionOk="0">
                  <a:moveTo>
                    <a:pt x="5593" y="639"/>
                  </a:moveTo>
                  <a:cubicBezTo>
                    <a:pt x="8268" y="639"/>
                    <a:pt x="10517" y="7295"/>
                    <a:pt x="10487" y="15168"/>
                  </a:cubicBezTo>
                  <a:cubicBezTo>
                    <a:pt x="10487" y="23040"/>
                    <a:pt x="8237" y="29666"/>
                    <a:pt x="5593" y="29666"/>
                  </a:cubicBezTo>
                  <a:cubicBezTo>
                    <a:pt x="2918" y="29666"/>
                    <a:pt x="669" y="23040"/>
                    <a:pt x="669" y="15168"/>
                  </a:cubicBezTo>
                  <a:cubicBezTo>
                    <a:pt x="669" y="7295"/>
                    <a:pt x="2918" y="639"/>
                    <a:pt x="5593" y="639"/>
                  </a:cubicBezTo>
                  <a:close/>
                  <a:moveTo>
                    <a:pt x="5593" y="0"/>
                  </a:moveTo>
                  <a:cubicBezTo>
                    <a:pt x="2462" y="0"/>
                    <a:pt x="0" y="6687"/>
                    <a:pt x="0" y="15198"/>
                  </a:cubicBezTo>
                  <a:cubicBezTo>
                    <a:pt x="0" y="23709"/>
                    <a:pt x="2432" y="30396"/>
                    <a:pt x="5593" y="30396"/>
                  </a:cubicBezTo>
                  <a:cubicBezTo>
                    <a:pt x="8724" y="30396"/>
                    <a:pt x="11216" y="23709"/>
                    <a:pt x="11155" y="15198"/>
                  </a:cubicBezTo>
                  <a:cubicBezTo>
                    <a:pt x="11155" y="6687"/>
                    <a:pt x="8724" y="0"/>
                    <a:pt x="55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6" name="Google Shape;2826;p67"/>
            <p:cNvSpPr/>
            <p:nvPr/>
          </p:nvSpPr>
          <p:spPr>
            <a:xfrm>
              <a:off x="4480600" y="1159125"/>
              <a:ext cx="760675" cy="279650"/>
            </a:xfrm>
            <a:custGeom>
              <a:avLst/>
              <a:gdLst/>
              <a:ahLst/>
              <a:cxnLst/>
              <a:rect l="l" t="t" r="r" b="b"/>
              <a:pathLst>
                <a:path w="30427" h="11186" extrusionOk="0">
                  <a:moveTo>
                    <a:pt x="15198" y="669"/>
                  </a:moveTo>
                  <a:cubicBezTo>
                    <a:pt x="23101" y="669"/>
                    <a:pt x="29727" y="2888"/>
                    <a:pt x="29697" y="5563"/>
                  </a:cubicBezTo>
                  <a:cubicBezTo>
                    <a:pt x="29697" y="8207"/>
                    <a:pt x="23040" y="10456"/>
                    <a:pt x="15198" y="10456"/>
                  </a:cubicBezTo>
                  <a:cubicBezTo>
                    <a:pt x="7326" y="10456"/>
                    <a:pt x="669" y="8207"/>
                    <a:pt x="669" y="5563"/>
                  </a:cubicBezTo>
                  <a:cubicBezTo>
                    <a:pt x="669" y="2888"/>
                    <a:pt x="7326" y="669"/>
                    <a:pt x="15198" y="669"/>
                  </a:cubicBezTo>
                  <a:close/>
                  <a:moveTo>
                    <a:pt x="15198" y="0"/>
                  </a:moveTo>
                  <a:cubicBezTo>
                    <a:pt x="6687" y="0"/>
                    <a:pt x="0" y="2432"/>
                    <a:pt x="0" y="5593"/>
                  </a:cubicBezTo>
                  <a:cubicBezTo>
                    <a:pt x="0" y="8724"/>
                    <a:pt x="6687" y="11186"/>
                    <a:pt x="15198" y="11186"/>
                  </a:cubicBezTo>
                  <a:cubicBezTo>
                    <a:pt x="23739" y="11186"/>
                    <a:pt x="30426" y="8724"/>
                    <a:pt x="30396" y="5593"/>
                  </a:cubicBezTo>
                  <a:cubicBezTo>
                    <a:pt x="30396" y="2493"/>
                    <a:pt x="23709" y="0"/>
                    <a:pt x="15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7" name="Google Shape;2827;p67"/>
            <p:cNvSpPr/>
            <p:nvPr/>
          </p:nvSpPr>
          <p:spPr>
            <a:xfrm>
              <a:off x="4536075" y="1011550"/>
              <a:ext cx="620075" cy="574650"/>
            </a:xfrm>
            <a:custGeom>
              <a:avLst/>
              <a:gdLst/>
              <a:ahLst/>
              <a:cxnLst/>
              <a:rect l="l" t="t" r="r" b="b"/>
              <a:pathLst>
                <a:path w="24803" h="22986" extrusionOk="0">
                  <a:moveTo>
                    <a:pt x="21672" y="675"/>
                  </a:moveTo>
                  <a:cubicBezTo>
                    <a:pt x="22341" y="675"/>
                    <a:pt x="22888" y="858"/>
                    <a:pt x="23253" y="1192"/>
                  </a:cubicBezTo>
                  <a:cubicBezTo>
                    <a:pt x="24134" y="2074"/>
                    <a:pt x="23952" y="4019"/>
                    <a:pt x="22736" y="6511"/>
                  </a:cubicBezTo>
                  <a:cubicBezTo>
                    <a:pt x="21490" y="9186"/>
                    <a:pt x="19241" y="12195"/>
                    <a:pt x="16475" y="14961"/>
                  </a:cubicBezTo>
                  <a:cubicBezTo>
                    <a:pt x="11994" y="19442"/>
                    <a:pt x="7085" y="22322"/>
                    <a:pt x="4325" y="22322"/>
                  </a:cubicBezTo>
                  <a:cubicBezTo>
                    <a:pt x="3639" y="22322"/>
                    <a:pt x="3086" y="22145"/>
                    <a:pt x="2705" y="21770"/>
                  </a:cubicBezTo>
                  <a:cubicBezTo>
                    <a:pt x="851" y="19855"/>
                    <a:pt x="3952" y="13563"/>
                    <a:pt x="9514" y="8001"/>
                  </a:cubicBezTo>
                  <a:cubicBezTo>
                    <a:pt x="12280" y="5235"/>
                    <a:pt x="15289" y="2985"/>
                    <a:pt x="17934" y="1739"/>
                  </a:cubicBezTo>
                  <a:cubicBezTo>
                    <a:pt x="19423" y="1010"/>
                    <a:pt x="20669" y="675"/>
                    <a:pt x="21672" y="675"/>
                  </a:cubicBezTo>
                  <a:close/>
                  <a:moveTo>
                    <a:pt x="21636" y="0"/>
                  </a:moveTo>
                  <a:cubicBezTo>
                    <a:pt x="20549" y="0"/>
                    <a:pt x="19191" y="376"/>
                    <a:pt x="17630" y="1131"/>
                  </a:cubicBezTo>
                  <a:cubicBezTo>
                    <a:pt x="14894" y="2408"/>
                    <a:pt x="11854" y="4688"/>
                    <a:pt x="9028" y="7545"/>
                  </a:cubicBezTo>
                  <a:cubicBezTo>
                    <a:pt x="2979" y="13563"/>
                    <a:pt x="0" y="20037"/>
                    <a:pt x="2219" y="22256"/>
                  </a:cubicBezTo>
                  <a:cubicBezTo>
                    <a:pt x="2736" y="22743"/>
                    <a:pt x="3435" y="22986"/>
                    <a:pt x="4316" y="22986"/>
                  </a:cubicBezTo>
                  <a:cubicBezTo>
                    <a:pt x="7295" y="22986"/>
                    <a:pt x="12250" y="20129"/>
                    <a:pt x="16931" y="15448"/>
                  </a:cubicBezTo>
                  <a:cubicBezTo>
                    <a:pt x="19757" y="12590"/>
                    <a:pt x="22037" y="9551"/>
                    <a:pt x="23344" y="6815"/>
                  </a:cubicBezTo>
                  <a:cubicBezTo>
                    <a:pt x="24681" y="4019"/>
                    <a:pt x="24803" y="1861"/>
                    <a:pt x="23709" y="736"/>
                  </a:cubicBezTo>
                  <a:cubicBezTo>
                    <a:pt x="23219" y="246"/>
                    <a:pt x="22516" y="0"/>
                    <a:pt x="21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8" name="Google Shape;2828;p67"/>
            <p:cNvSpPr/>
            <p:nvPr/>
          </p:nvSpPr>
          <p:spPr>
            <a:xfrm>
              <a:off x="4536075" y="1011175"/>
              <a:ext cx="648200" cy="575025"/>
            </a:xfrm>
            <a:custGeom>
              <a:avLst/>
              <a:gdLst/>
              <a:ahLst/>
              <a:cxnLst/>
              <a:rect l="l" t="t" r="r" b="b"/>
              <a:pathLst>
                <a:path w="25928" h="23001" extrusionOk="0">
                  <a:moveTo>
                    <a:pt x="4316" y="690"/>
                  </a:moveTo>
                  <a:cubicBezTo>
                    <a:pt x="7082" y="690"/>
                    <a:pt x="11976" y="3578"/>
                    <a:pt x="16475" y="8016"/>
                  </a:cubicBezTo>
                  <a:cubicBezTo>
                    <a:pt x="22037" y="13608"/>
                    <a:pt x="25168" y="19870"/>
                    <a:pt x="23253" y="21785"/>
                  </a:cubicBezTo>
                  <a:cubicBezTo>
                    <a:pt x="22902" y="22135"/>
                    <a:pt x="22366" y="22311"/>
                    <a:pt x="21681" y="22311"/>
                  </a:cubicBezTo>
                  <a:cubicBezTo>
                    <a:pt x="20702" y="22311"/>
                    <a:pt x="19418" y="21953"/>
                    <a:pt x="17934" y="21238"/>
                  </a:cubicBezTo>
                  <a:cubicBezTo>
                    <a:pt x="15289" y="19992"/>
                    <a:pt x="12280" y="17742"/>
                    <a:pt x="9514" y="14976"/>
                  </a:cubicBezTo>
                  <a:cubicBezTo>
                    <a:pt x="3921" y="9383"/>
                    <a:pt x="821" y="3122"/>
                    <a:pt x="2705" y="1207"/>
                  </a:cubicBezTo>
                  <a:cubicBezTo>
                    <a:pt x="3100" y="873"/>
                    <a:pt x="3617" y="690"/>
                    <a:pt x="4316" y="690"/>
                  </a:cubicBezTo>
                  <a:close/>
                  <a:moveTo>
                    <a:pt x="4272" y="0"/>
                  </a:moveTo>
                  <a:cubicBezTo>
                    <a:pt x="3409" y="0"/>
                    <a:pt x="2707" y="233"/>
                    <a:pt x="2219" y="721"/>
                  </a:cubicBezTo>
                  <a:cubicBezTo>
                    <a:pt x="0" y="2909"/>
                    <a:pt x="2979" y="9383"/>
                    <a:pt x="9028" y="15432"/>
                  </a:cubicBezTo>
                  <a:cubicBezTo>
                    <a:pt x="11854" y="18289"/>
                    <a:pt x="14894" y="20569"/>
                    <a:pt x="17630" y="21846"/>
                  </a:cubicBezTo>
                  <a:cubicBezTo>
                    <a:pt x="19210" y="22606"/>
                    <a:pt x="20578" y="23001"/>
                    <a:pt x="21672" y="23001"/>
                  </a:cubicBezTo>
                  <a:cubicBezTo>
                    <a:pt x="22554" y="23001"/>
                    <a:pt x="23253" y="22758"/>
                    <a:pt x="23709" y="22241"/>
                  </a:cubicBezTo>
                  <a:cubicBezTo>
                    <a:pt x="25928" y="20022"/>
                    <a:pt x="22949" y="13578"/>
                    <a:pt x="16931" y="7529"/>
                  </a:cubicBezTo>
                  <a:cubicBezTo>
                    <a:pt x="12253" y="2829"/>
                    <a:pt x="7283" y="0"/>
                    <a:pt x="4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9" name="Google Shape;2829;p67"/>
            <p:cNvSpPr/>
            <p:nvPr/>
          </p:nvSpPr>
          <p:spPr>
            <a:xfrm>
              <a:off x="4716150" y="1017025"/>
              <a:ext cx="91225" cy="91200"/>
            </a:xfrm>
            <a:custGeom>
              <a:avLst/>
              <a:gdLst/>
              <a:ahLst/>
              <a:cxnLst/>
              <a:rect l="l" t="t" r="r" b="b"/>
              <a:pathLst>
                <a:path w="3649" h="3648" extrusionOk="0">
                  <a:moveTo>
                    <a:pt x="1825" y="0"/>
                  </a:moveTo>
                  <a:cubicBezTo>
                    <a:pt x="791" y="0"/>
                    <a:pt x="1" y="821"/>
                    <a:pt x="1" y="1824"/>
                  </a:cubicBezTo>
                  <a:cubicBezTo>
                    <a:pt x="1" y="2858"/>
                    <a:pt x="822" y="3648"/>
                    <a:pt x="1825" y="3648"/>
                  </a:cubicBezTo>
                  <a:cubicBezTo>
                    <a:pt x="2828" y="3648"/>
                    <a:pt x="3648" y="2797"/>
                    <a:pt x="3648" y="1824"/>
                  </a:cubicBezTo>
                  <a:cubicBezTo>
                    <a:pt x="3648" y="791"/>
                    <a:pt x="2828" y="0"/>
                    <a:pt x="1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0" name="Google Shape;2830;p67"/>
            <p:cNvSpPr/>
            <p:nvPr/>
          </p:nvSpPr>
          <p:spPr>
            <a:xfrm>
              <a:off x="5052800" y="1350625"/>
              <a:ext cx="91200" cy="91200"/>
            </a:xfrm>
            <a:custGeom>
              <a:avLst/>
              <a:gdLst/>
              <a:ahLst/>
              <a:cxnLst/>
              <a:rect l="l" t="t" r="r" b="b"/>
              <a:pathLst>
                <a:path w="3648" h="3648" extrusionOk="0">
                  <a:moveTo>
                    <a:pt x="1824" y="0"/>
                  </a:moveTo>
                  <a:cubicBezTo>
                    <a:pt x="82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824" y="3648"/>
                  </a:cubicBezTo>
                  <a:cubicBezTo>
                    <a:pt x="2857" y="3648"/>
                    <a:pt x="3648" y="2796"/>
                    <a:pt x="3648" y="1824"/>
                  </a:cubicBezTo>
                  <a:cubicBezTo>
                    <a:pt x="3648" y="821"/>
                    <a:pt x="2857" y="3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1" name="Google Shape;2831;p67"/>
            <p:cNvSpPr/>
            <p:nvPr/>
          </p:nvSpPr>
          <p:spPr>
            <a:xfrm>
              <a:off x="4716150" y="1489675"/>
              <a:ext cx="91225" cy="91200"/>
            </a:xfrm>
            <a:custGeom>
              <a:avLst/>
              <a:gdLst/>
              <a:ahLst/>
              <a:cxnLst/>
              <a:rect l="l" t="t" r="r" b="b"/>
              <a:pathLst>
                <a:path w="3649" h="3648" extrusionOk="0">
                  <a:moveTo>
                    <a:pt x="1825" y="0"/>
                  </a:moveTo>
                  <a:cubicBezTo>
                    <a:pt x="791" y="0"/>
                    <a:pt x="1" y="852"/>
                    <a:pt x="1" y="1824"/>
                  </a:cubicBezTo>
                  <a:cubicBezTo>
                    <a:pt x="1" y="2858"/>
                    <a:pt x="822" y="3648"/>
                    <a:pt x="1825" y="3648"/>
                  </a:cubicBezTo>
                  <a:cubicBezTo>
                    <a:pt x="2828" y="3648"/>
                    <a:pt x="3648" y="2827"/>
                    <a:pt x="3648" y="1824"/>
                  </a:cubicBezTo>
                  <a:cubicBezTo>
                    <a:pt x="3648" y="821"/>
                    <a:pt x="2828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832" name="Google Shape;2832;p67"/>
          <p:cNvGrpSpPr/>
          <p:nvPr/>
        </p:nvGrpSpPr>
        <p:grpSpPr>
          <a:xfrm>
            <a:off x="6983054" y="4030771"/>
            <a:ext cx="836616" cy="825413"/>
            <a:chOff x="6209350" y="894500"/>
            <a:chExt cx="780425" cy="769975"/>
          </a:xfrm>
        </p:grpSpPr>
        <p:sp>
          <p:nvSpPr>
            <p:cNvPr id="2833" name="Google Shape;2833;p67"/>
            <p:cNvSpPr/>
            <p:nvPr/>
          </p:nvSpPr>
          <p:spPr>
            <a:xfrm>
              <a:off x="6209350" y="1216675"/>
              <a:ext cx="389850" cy="447800"/>
            </a:xfrm>
            <a:custGeom>
              <a:avLst/>
              <a:gdLst/>
              <a:ahLst/>
              <a:cxnLst/>
              <a:rect l="l" t="t" r="r" b="b"/>
              <a:pathLst>
                <a:path w="15594" h="17912" extrusionOk="0">
                  <a:moveTo>
                    <a:pt x="7812" y="738"/>
                  </a:moveTo>
                  <a:lnTo>
                    <a:pt x="14925" y="4841"/>
                  </a:lnTo>
                  <a:lnTo>
                    <a:pt x="14925" y="13048"/>
                  </a:lnTo>
                  <a:lnTo>
                    <a:pt x="7812" y="17152"/>
                  </a:lnTo>
                  <a:lnTo>
                    <a:pt x="700" y="13048"/>
                  </a:lnTo>
                  <a:lnTo>
                    <a:pt x="700" y="4841"/>
                  </a:lnTo>
                  <a:lnTo>
                    <a:pt x="7812" y="738"/>
                  </a:lnTo>
                  <a:close/>
                  <a:moveTo>
                    <a:pt x="7797" y="1"/>
                  </a:moveTo>
                  <a:cubicBezTo>
                    <a:pt x="7744" y="1"/>
                    <a:pt x="7691" y="24"/>
                    <a:pt x="7630" y="69"/>
                  </a:cubicBezTo>
                  <a:lnTo>
                    <a:pt x="183" y="4355"/>
                  </a:lnTo>
                  <a:cubicBezTo>
                    <a:pt x="61" y="4446"/>
                    <a:pt x="0" y="4537"/>
                    <a:pt x="0" y="4659"/>
                  </a:cubicBezTo>
                  <a:lnTo>
                    <a:pt x="0" y="13291"/>
                  </a:lnTo>
                  <a:cubicBezTo>
                    <a:pt x="0" y="13413"/>
                    <a:pt x="61" y="13504"/>
                    <a:pt x="183" y="13595"/>
                  </a:cubicBezTo>
                  <a:lnTo>
                    <a:pt x="7630" y="17881"/>
                  </a:lnTo>
                  <a:cubicBezTo>
                    <a:pt x="7691" y="17911"/>
                    <a:pt x="7751" y="17911"/>
                    <a:pt x="7812" y="17911"/>
                  </a:cubicBezTo>
                  <a:cubicBezTo>
                    <a:pt x="7843" y="17911"/>
                    <a:pt x="7934" y="17881"/>
                    <a:pt x="7964" y="17851"/>
                  </a:cubicBezTo>
                  <a:lnTo>
                    <a:pt x="15411" y="13565"/>
                  </a:lnTo>
                  <a:cubicBezTo>
                    <a:pt x="15533" y="13474"/>
                    <a:pt x="15593" y="13352"/>
                    <a:pt x="15593" y="13261"/>
                  </a:cubicBezTo>
                  <a:lnTo>
                    <a:pt x="15593" y="4659"/>
                  </a:lnTo>
                  <a:cubicBezTo>
                    <a:pt x="15593" y="4537"/>
                    <a:pt x="15533" y="4446"/>
                    <a:pt x="15411" y="4355"/>
                  </a:cubicBezTo>
                  <a:lnTo>
                    <a:pt x="7964" y="69"/>
                  </a:lnTo>
                  <a:cubicBezTo>
                    <a:pt x="7903" y="24"/>
                    <a:pt x="7850" y="1"/>
                    <a:pt x="7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4" name="Google Shape;2834;p67"/>
            <p:cNvSpPr/>
            <p:nvPr/>
          </p:nvSpPr>
          <p:spPr>
            <a:xfrm>
              <a:off x="6581700" y="1216675"/>
              <a:ext cx="389850" cy="447800"/>
            </a:xfrm>
            <a:custGeom>
              <a:avLst/>
              <a:gdLst/>
              <a:ahLst/>
              <a:cxnLst/>
              <a:rect l="l" t="t" r="r" b="b"/>
              <a:pathLst>
                <a:path w="15594" h="17912" extrusionOk="0">
                  <a:moveTo>
                    <a:pt x="7812" y="738"/>
                  </a:moveTo>
                  <a:lnTo>
                    <a:pt x="14925" y="4841"/>
                  </a:lnTo>
                  <a:lnTo>
                    <a:pt x="14925" y="13048"/>
                  </a:lnTo>
                  <a:lnTo>
                    <a:pt x="7812" y="17152"/>
                  </a:lnTo>
                  <a:lnTo>
                    <a:pt x="699" y="13048"/>
                  </a:lnTo>
                  <a:lnTo>
                    <a:pt x="699" y="4841"/>
                  </a:lnTo>
                  <a:lnTo>
                    <a:pt x="7812" y="738"/>
                  </a:lnTo>
                  <a:close/>
                  <a:moveTo>
                    <a:pt x="7797" y="1"/>
                  </a:moveTo>
                  <a:cubicBezTo>
                    <a:pt x="7744" y="1"/>
                    <a:pt x="7690" y="24"/>
                    <a:pt x="7630" y="69"/>
                  </a:cubicBezTo>
                  <a:lnTo>
                    <a:pt x="183" y="4355"/>
                  </a:lnTo>
                  <a:cubicBezTo>
                    <a:pt x="61" y="4446"/>
                    <a:pt x="0" y="4537"/>
                    <a:pt x="0" y="4659"/>
                  </a:cubicBezTo>
                  <a:lnTo>
                    <a:pt x="0" y="13291"/>
                  </a:lnTo>
                  <a:cubicBezTo>
                    <a:pt x="0" y="13413"/>
                    <a:pt x="61" y="13504"/>
                    <a:pt x="183" y="13595"/>
                  </a:cubicBezTo>
                  <a:lnTo>
                    <a:pt x="7630" y="17881"/>
                  </a:lnTo>
                  <a:cubicBezTo>
                    <a:pt x="7690" y="17911"/>
                    <a:pt x="7751" y="17911"/>
                    <a:pt x="7812" y="17911"/>
                  </a:cubicBezTo>
                  <a:cubicBezTo>
                    <a:pt x="7842" y="17911"/>
                    <a:pt x="7934" y="17881"/>
                    <a:pt x="7964" y="17851"/>
                  </a:cubicBezTo>
                  <a:lnTo>
                    <a:pt x="15411" y="13565"/>
                  </a:lnTo>
                  <a:cubicBezTo>
                    <a:pt x="15533" y="13474"/>
                    <a:pt x="15593" y="13352"/>
                    <a:pt x="15593" y="13261"/>
                  </a:cubicBezTo>
                  <a:lnTo>
                    <a:pt x="15593" y="4659"/>
                  </a:lnTo>
                  <a:cubicBezTo>
                    <a:pt x="15593" y="4537"/>
                    <a:pt x="15533" y="4446"/>
                    <a:pt x="15411" y="4355"/>
                  </a:cubicBezTo>
                  <a:lnTo>
                    <a:pt x="7964" y="69"/>
                  </a:lnTo>
                  <a:cubicBezTo>
                    <a:pt x="7903" y="24"/>
                    <a:pt x="7850" y="1"/>
                    <a:pt x="7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5" name="Google Shape;2835;p67"/>
            <p:cNvSpPr/>
            <p:nvPr/>
          </p:nvSpPr>
          <p:spPr>
            <a:xfrm>
              <a:off x="6621975" y="1356700"/>
              <a:ext cx="18250" cy="168725"/>
            </a:xfrm>
            <a:custGeom>
              <a:avLst/>
              <a:gdLst/>
              <a:ahLst/>
              <a:cxnLst/>
              <a:rect l="l" t="t" r="r" b="b"/>
              <a:pathLst>
                <a:path w="730" h="6749" extrusionOk="0">
                  <a:moveTo>
                    <a:pt x="0" y="0"/>
                  </a:moveTo>
                  <a:lnTo>
                    <a:pt x="0" y="6748"/>
                  </a:lnTo>
                  <a:lnTo>
                    <a:pt x="730" y="6748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6" name="Google Shape;2836;p67"/>
            <p:cNvSpPr/>
            <p:nvPr/>
          </p:nvSpPr>
          <p:spPr>
            <a:xfrm>
              <a:off x="6626525" y="1517025"/>
              <a:ext cx="155050" cy="99575"/>
            </a:xfrm>
            <a:custGeom>
              <a:avLst/>
              <a:gdLst/>
              <a:ahLst/>
              <a:cxnLst/>
              <a:rect l="l" t="t" r="r" b="b"/>
              <a:pathLst>
                <a:path w="6202" h="3983" extrusionOk="0">
                  <a:moveTo>
                    <a:pt x="365" y="1"/>
                  </a:moveTo>
                  <a:lnTo>
                    <a:pt x="1" y="609"/>
                  </a:lnTo>
                  <a:lnTo>
                    <a:pt x="5837" y="3983"/>
                  </a:lnTo>
                  <a:lnTo>
                    <a:pt x="6201" y="334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7" name="Google Shape;2837;p67"/>
            <p:cNvSpPr/>
            <p:nvPr/>
          </p:nvSpPr>
          <p:spPr>
            <a:xfrm>
              <a:off x="6771675" y="1263975"/>
              <a:ext cx="154275" cy="100350"/>
            </a:xfrm>
            <a:custGeom>
              <a:avLst/>
              <a:gdLst/>
              <a:ahLst/>
              <a:cxnLst/>
              <a:rect l="l" t="t" r="r" b="b"/>
              <a:pathLst>
                <a:path w="6171" h="4014" extrusionOk="0">
                  <a:moveTo>
                    <a:pt x="365" y="1"/>
                  </a:moveTo>
                  <a:lnTo>
                    <a:pt x="0" y="639"/>
                  </a:lnTo>
                  <a:lnTo>
                    <a:pt x="5836" y="4013"/>
                  </a:lnTo>
                  <a:lnTo>
                    <a:pt x="6171" y="3375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8" name="Google Shape;2838;p67"/>
            <p:cNvSpPr/>
            <p:nvPr/>
          </p:nvSpPr>
          <p:spPr>
            <a:xfrm>
              <a:off x="6913775" y="1356700"/>
              <a:ext cx="18250" cy="168725"/>
            </a:xfrm>
            <a:custGeom>
              <a:avLst/>
              <a:gdLst/>
              <a:ahLst/>
              <a:cxnLst/>
              <a:rect l="l" t="t" r="r" b="b"/>
              <a:pathLst>
                <a:path w="730" h="6749" extrusionOk="0">
                  <a:moveTo>
                    <a:pt x="0" y="0"/>
                  </a:moveTo>
                  <a:lnTo>
                    <a:pt x="0" y="6748"/>
                  </a:lnTo>
                  <a:lnTo>
                    <a:pt x="730" y="6748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9" name="Google Shape;2839;p67"/>
            <p:cNvSpPr/>
            <p:nvPr/>
          </p:nvSpPr>
          <p:spPr>
            <a:xfrm>
              <a:off x="6254175" y="1517025"/>
              <a:ext cx="155050" cy="99575"/>
            </a:xfrm>
            <a:custGeom>
              <a:avLst/>
              <a:gdLst/>
              <a:ahLst/>
              <a:cxnLst/>
              <a:rect l="l" t="t" r="r" b="b"/>
              <a:pathLst>
                <a:path w="6202" h="3983" extrusionOk="0">
                  <a:moveTo>
                    <a:pt x="366" y="1"/>
                  </a:moveTo>
                  <a:lnTo>
                    <a:pt x="1" y="609"/>
                  </a:lnTo>
                  <a:lnTo>
                    <a:pt x="5837" y="3983"/>
                  </a:lnTo>
                  <a:lnTo>
                    <a:pt x="6202" y="337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0" name="Google Shape;2840;p67"/>
            <p:cNvSpPr/>
            <p:nvPr/>
          </p:nvSpPr>
          <p:spPr>
            <a:xfrm>
              <a:off x="6254175" y="1265500"/>
              <a:ext cx="154300" cy="99575"/>
            </a:xfrm>
            <a:custGeom>
              <a:avLst/>
              <a:gdLst/>
              <a:ahLst/>
              <a:cxnLst/>
              <a:rect l="l" t="t" r="r" b="b"/>
              <a:pathLst>
                <a:path w="6172" h="3983" extrusionOk="0">
                  <a:moveTo>
                    <a:pt x="5806" y="1"/>
                  </a:moveTo>
                  <a:lnTo>
                    <a:pt x="1" y="3344"/>
                  </a:lnTo>
                  <a:lnTo>
                    <a:pt x="366" y="3983"/>
                  </a:lnTo>
                  <a:lnTo>
                    <a:pt x="6171" y="609"/>
                  </a:lnTo>
                  <a:lnTo>
                    <a:pt x="58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1" name="Google Shape;2841;p67"/>
            <p:cNvSpPr/>
            <p:nvPr/>
          </p:nvSpPr>
          <p:spPr>
            <a:xfrm>
              <a:off x="6399325" y="1263975"/>
              <a:ext cx="154275" cy="100350"/>
            </a:xfrm>
            <a:custGeom>
              <a:avLst/>
              <a:gdLst/>
              <a:ahLst/>
              <a:cxnLst/>
              <a:rect l="l" t="t" r="r" b="b"/>
              <a:pathLst>
                <a:path w="6171" h="4014" extrusionOk="0">
                  <a:moveTo>
                    <a:pt x="365" y="1"/>
                  </a:moveTo>
                  <a:lnTo>
                    <a:pt x="0" y="639"/>
                  </a:lnTo>
                  <a:lnTo>
                    <a:pt x="5836" y="4013"/>
                  </a:lnTo>
                  <a:lnTo>
                    <a:pt x="6171" y="3375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2" name="Google Shape;2842;p67"/>
            <p:cNvSpPr/>
            <p:nvPr/>
          </p:nvSpPr>
          <p:spPr>
            <a:xfrm>
              <a:off x="6400075" y="1517800"/>
              <a:ext cx="155050" cy="99550"/>
            </a:xfrm>
            <a:custGeom>
              <a:avLst/>
              <a:gdLst/>
              <a:ahLst/>
              <a:cxnLst/>
              <a:rect l="l" t="t" r="r" b="b"/>
              <a:pathLst>
                <a:path w="6202" h="3982" extrusionOk="0">
                  <a:moveTo>
                    <a:pt x="5837" y="0"/>
                  </a:moveTo>
                  <a:lnTo>
                    <a:pt x="1" y="3344"/>
                  </a:lnTo>
                  <a:lnTo>
                    <a:pt x="366" y="3982"/>
                  </a:lnTo>
                  <a:lnTo>
                    <a:pt x="6201" y="608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3" name="Google Shape;2843;p67"/>
            <p:cNvSpPr/>
            <p:nvPr/>
          </p:nvSpPr>
          <p:spPr>
            <a:xfrm>
              <a:off x="6440350" y="1194075"/>
              <a:ext cx="154300" cy="100325"/>
            </a:xfrm>
            <a:custGeom>
              <a:avLst/>
              <a:gdLst/>
              <a:ahLst/>
              <a:cxnLst/>
              <a:rect l="l" t="t" r="r" b="b"/>
              <a:pathLst>
                <a:path w="6172" h="4013" extrusionOk="0">
                  <a:moveTo>
                    <a:pt x="365" y="1"/>
                  </a:moveTo>
                  <a:lnTo>
                    <a:pt x="1" y="639"/>
                  </a:lnTo>
                  <a:lnTo>
                    <a:pt x="5806" y="4013"/>
                  </a:lnTo>
                  <a:lnTo>
                    <a:pt x="6171" y="337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4" name="Google Shape;2844;p67"/>
            <p:cNvSpPr/>
            <p:nvPr/>
          </p:nvSpPr>
          <p:spPr>
            <a:xfrm>
              <a:off x="6440350" y="942550"/>
              <a:ext cx="154300" cy="99575"/>
            </a:xfrm>
            <a:custGeom>
              <a:avLst/>
              <a:gdLst/>
              <a:ahLst/>
              <a:cxnLst/>
              <a:rect l="l" t="t" r="r" b="b"/>
              <a:pathLst>
                <a:path w="6172" h="3983" extrusionOk="0">
                  <a:moveTo>
                    <a:pt x="5806" y="1"/>
                  </a:moveTo>
                  <a:lnTo>
                    <a:pt x="1" y="3344"/>
                  </a:lnTo>
                  <a:lnTo>
                    <a:pt x="335" y="3982"/>
                  </a:lnTo>
                  <a:lnTo>
                    <a:pt x="6171" y="609"/>
                  </a:lnTo>
                  <a:lnTo>
                    <a:pt x="58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5" name="Google Shape;2845;p67"/>
            <p:cNvSpPr/>
            <p:nvPr/>
          </p:nvSpPr>
          <p:spPr>
            <a:xfrm>
              <a:off x="6586250" y="942550"/>
              <a:ext cx="154300" cy="99575"/>
            </a:xfrm>
            <a:custGeom>
              <a:avLst/>
              <a:gdLst/>
              <a:ahLst/>
              <a:cxnLst/>
              <a:rect l="l" t="t" r="r" b="b"/>
              <a:pathLst>
                <a:path w="6172" h="3983" extrusionOk="0">
                  <a:moveTo>
                    <a:pt x="365" y="1"/>
                  </a:moveTo>
                  <a:lnTo>
                    <a:pt x="1" y="609"/>
                  </a:lnTo>
                  <a:lnTo>
                    <a:pt x="5806" y="3982"/>
                  </a:lnTo>
                  <a:lnTo>
                    <a:pt x="6171" y="334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6" name="Google Shape;2846;p67"/>
            <p:cNvSpPr/>
            <p:nvPr/>
          </p:nvSpPr>
          <p:spPr>
            <a:xfrm>
              <a:off x="6727600" y="1033750"/>
              <a:ext cx="18250" cy="168700"/>
            </a:xfrm>
            <a:custGeom>
              <a:avLst/>
              <a:gdLst/>
              <a:ahLst/>
              <a:cxnLst/>
              <a:rect l="l" t="t" r="r" b="b"/>
              <a:pathLst>
                <a:path w="730" h="6748" extrusionOk="0">
                  <a:moveTo>
                    <a:pt x="0" y="0"/>
                  </a:moveTo>
                  <a:lnTo>
                    <a:pt x="0" y="6748"/>
                  </a:lnTo>
                  <a:lnTo>
                    <a:pt x="730" y="6748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7" name="Google Shape;2847;p67"/>
            <p:cNvSpPr/>
            <p:nvPr/>
          </p:nvSpPr>
          <p:spPr>
            <a:xfrm>
              <a:off x="6586250" y="1195600"/>
              <a:ext cx="155050" cy="99575"/>
            </a:xfrm>
            <a:custGeom>
              <a:avLst/>
              <a:gdLst/>
              <a:ahLst/>
              <a:cxnLst/>
              <a:rect l="l" t="t" r="r" b="b"/>
              <a:pathLst>
                <a:path w="6202" h="3983" extrusionOk="0">
                  <a:moveTo>
                    <a:pt x="5837" y="0"/>
                  </a:moveTo>
                  <a:lnTo>
                    <a:pt x="1" y="3374"/>
                  </a:lnTo>
                  <a:lnTo>
                    <a:pt x="365" y="3982"/>
                  </a:lnTo>
                  <a:lnTo>
                    <a:pt x="6201" y="639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8" name="Google Shape;2848;p67"/>
            <p:cNvSpPr/>
            <p:nvPr/>
          </p:nvSpPr>
          <p:spPr>
            <a:xfrm>
              <a:off x="6394750" y="894500"/>
              <a:ext cx="390625" cy="447025"/>
            </a:xfrm>
            <a:custGeom>
              <a:avLst/>
              <a:gdLst/>
              <a:ahLst/>
              <a:cxnLst/>
              <a:rect l="l" t="t" r="r" b="b"/>
              <a:pathLst>
                <a:path w="15625" h="17881" extrusionOk="0">
                  <a:moveTo>
                    <a:pt x="7813" y="737"/>
                  </a:moveTo>
                  <a:lnTo>
                    <a:pt x="14925" y="4871"/>
                  </a:lnTo>
                  <a:lnTo>
                    <a:pt x="14925" y="13078"/>
                  </a:lnTo>
                  <a:lnTo>
                    <a:pt x="7843" y="17181"/>
                  </a:lnTo>
                  <a:lnTo>
                    <a:pt x="730" y="13078"/>
                  </a:lnTo>
                  <a:lnTo>
                    <a:pt x="700" y="13078"/>
                  </a:lnTo>
                  <a:lnTo>
                    <a:pt x="700" y="4841"/>
                  </a:lnTo>
                  <a:lnTo>
                    <a:pt x="7813" y="737"/>
                  </a:lnTo>
                  <a:close/>
                  <a:moveTo>
                    <a:pt x="7816" y="0"/>
                  </a:moveTo>
                  <a:cubicBezTo>
                    <a:pt x="7760" y="0"/>
                    <a:pt x="7706" y="23"/>
                    <a:pt x="7661" y="69"/>
                  </a:cubicBezTo>
                  <a:lnTo>
                    <a:pt x="214" y="4354"/>
                  </a:lnTo>
                  <a:cubicBezTo>
                    <a:pt x="92" y="4445"/>
                    <a:pt x="1" y="4567"/>
                    <a:pt x="1" y="4658"/>
                  </a:cubicBezTo>
                  <a:lnTo>
                    <a:pt x="1" y="13260"/>
                  </a:lnTo>
                  <a:cubicBezTo>
                    <a:pt x="1" y="13382"/>
                    <a:pt x="92" y="13473"/>
                    <a:pt x="214" y="13564"/>
                  </a:cubicBezTo>
                  <a:lnTo>
                    <a:pt x="7661" y="17850"/>
                  </a:lnTo>
                  <a:cubicBezTo>
                    <a:pt x="7722" y="17880"/>
                    <a:pt x="7752" y="17880"/>
                    <a:pt x="7843" y="17880"/>
                  </a:cubicBezTo>
                  <a:cubicBezTo>
                    <a:pt x="7873" y="17880"/>
                    <a:pt x="7965" y="17880"/>
                    <a:pt x="7995" y="17850"/>
                  </a:cubicBezTo>
                  <a:lnTo>
                    <a:pt x="15442" y="13564"/>
                  </a:lnTo>
                  <a:cubicBezTo>
                    <a:pt x="15564" y="13473"/>
                    <a:pt x="15624" y="13382"/>
                    <a:pt x="15624" y="13260"/>
                  </a:cubicBezTo>
                  <a:lnTo>
                    <a:pt x="15624" y="4658"/>
                  </a:lnTo>
                  <a:cubicBezTo>
                    <a:pt x="15624" y="4537"/>
                    <a:pt x="15564" y="4445"/>
                    <a:pt x="15442" y="4354"/>
                  </a:cubicBezTo>
                  <a:lnTo>
                    <a:pt x="7995" y="69"/>
                  </a:lnTo>
                  <a:cubicBezTo>
                    <a:pt x="7934" y="23"/>
                    <a:pt x="7873" y="0"/>
                    <a:pt x="7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9" name="Google Shape;2849;p67"/>
            <p:cNvSpPr/>
            <p:nvPr/>
          </p:nvSpPr>
          <p:spPr>
            <a:xfrm>
              <a:off x="6935050" y="1305775"/>
              <a:ext cx="54725" cy="54750"/>
            </a:xfrm>
            <a:custGeom>
              <a:avLst/>
              <a:gdLst/>
              <a:ahLst/>
              <a:cxnLst/>
              <a:rect l="l" t="t" r="r" b="b"/>
              <a:pathLst>
                <a:path w="2189" h="2190" extrusionOk="0">
                  <a:moveTo>
                    <a:pt x="1095" y="1"/>
                  </a:moveTo>
                  <a:cubicBezTo>
                    <a:pt x="487" y="1"/>
                    <a:pt x="0" y="487"/>
                    <a:pt x="0" y="1095"/>
                  </a:cubicBezTo>
                  <a:cubicBezTo>
                    <a:pt x="0" y="1703"/>
                    <a:pt x="487" y="2189"/>
                    <a:pt x="1095" y="2189"/>
                  </a:cubicBezTo>
                  <a:cubicBezTo>
                    <a:pt x="1703" y="2189"/>
                    <a:pt x="2189" y="1703"/>
                    <a:pt x="2189" y="1095"/>
                  </a:cubicBezTo>
                  <a:cubicBezTo>
                    <a:pt x="2189" y="487"/>
                    <a:pt x="1703" y="1"/>
                    <a:pt x="1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0" name="Google Shape;2850;p67"/>
            <p:cNvSpPr/>
            <p:nvPr/>
          </p:nvSpPr>
          <p:spPr>
            <a:xfrm>
              <a:off x="6376525" y="1197875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5" y="1"/>
                  </a:moveTo>
                  <a:cubicBezTo>
                    <a:pt x="487" y="1"/>
                    <a:pt x="0" y="517"/>
                    <a:pt x="0" y="1125"/>
                  </a:cubicBezTo>
                  <a:cubicBezTo>
                    <a:pt x="0" y="1733"/>
                    <a:pt x="487" y="2219"/>
                    <a:pt x="1095" y="2219"/>
                  </a:cubicBezTo>
                  <a:cubicBezTo>
                    <a:pt x="1703" y="2219"/>
                    <a:pt x="2189" y="1733"/>
                    <a:pt x="2189" y="1125"/>
                  </a:cubicBezTo>
                  <a:cubicBezTo>
                    <a:pt x="2189" y="517"/>
                    <a:pt x="1733" y="1"/>
                    <a:pt x="10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1" name="Google Shape;2851;p67"/>
            <p:cNvSpPr/>
            <p:nvPr/>
          </p:nvSpPr>
          <p:spPr>
            <a:xfrm>
              <a:off x="6562700" y="1520075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5" y="0"/>
                  </a:moveTo>
                  <a:cubicBezTo>
                    <a:pt x="487" y="0"/>
                    <a:pt x="0" y="517"/>
                    <a:pt x="0" y="1125"/>
                  </a:cubicBezTo>
                  <a:cubicBezTo>
                    <a:pt x="0" y="1733"/>
                    <a:pt x="487" y="2219"/>
                    <a:pt x="1095" y="2219"/>
                  </a:cubicBezTo>
                  <a:cubicBezTo>
                    <a:pt x="1703" y="2219"/>
                    <a:pt x="2189" y="1733"/>
                    <a:pt x="2189" y="1125"/>
                  </a:cubicBezTo>
                  <a:cubicBezTo>
                    <a:pt x="2189" y="547"/>
                    <a:pt x="1703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2" name="Google Shape;2852;p67"/>
            <p:cNvSpPr/>
            <p:nvPr/>
          </p:nvSpPr>
          <p:spPr>
            <a:xfrm>
              <a:off x="6748875" y="983600"/>
              <a:ext cx="54725" cy="55475"/>
            </a:xfrm>
            <a:custGeom>
              <a:avLst/>
              <a:gdLst/>
              <a:ahLst/>
              <a:cxnLst/>
              <a:rect l="l" t="t" r="r" b="b"/>
              <a:pathLst>
                <a:path w="2189" h="2219" extrusionOk="0">
                  <a:moveTo>
                    <a:pt x="1095" y="0"/>
                  </a:moveTo>
                  <a:cubicBezTo>
                    <a:pt x="487" y="0"/>
                    <a:pt x="0" y="486"/>
                    <a:pt x="0" y="1094"/>
                  </a:cubicBezTo>
                  <a:cubicBezTo>
                    <a:pt x="0" y="1702"/>
                    <a:pt x="487" y="2219"/>
                    <a:pt x="1095" y="2219"/>
                  </a:cubicBezTo>
                  <a:cubicBezTo>
                    <a:pt x="1703" y="2219"/>
                    <a:pt x="2189" y="1702"/>
                    <a:pt x="2189" y="1094"/>
                  </a:cubicBezTo>
                  <a:cubicBezTo>
                    <a:pt x="2189" y="486"/>
                    <a:pt x="1733" y="0"/>
                    <a:pt x="1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853" name="Google Shape;2853;p67"/>
          <p:cNvGrpSpPr/>
          <p:nvPr/>
        </p:nvGrpSpPr>
        <p:grpSpPr>
          <a:xfrm>
            <a:off x="7050164" y="2976677"/>
            <a:ext cx="837447" cy="824020"/>
            <a:chOff x="4064925" y="1959275"/>
            <a:chExt cx="781200" cy="768675"/>
          </a:xfrm>
        </p:grpSpPr>
        <p:sp>
          <p:nvSpPr>
            <p:cNvPr id="2854" name="Google Shape;2854;p67"/>
            <p:cNvSpPr/>
            <p:nvPr/>
          </p:nvSpPr>
          <p:spPr>
            <a:xfrm>
              <a:off x="4455525" y="1959275"/>
              <a:ext cx="390600" cy="447800"/>
            </a:xfrm>
            <a:custGeom>
              <a:avLst/>
              <a:gdLst/>
              <a:ahLst/>
              <a:cxnLst/>
              <a:rect l="l" t="t" r="r" b="b"/>
              <a:pathLst>
                <a:path w="15624" h="17912" extrusionOk="0">
                  <a:moveTo>
                    <a:pt x="7781" y="730"/>
                  </a:moveTo>
                  <a:lnTo>
                    <a:pt x="14894" y="4834"/>
                  </a:lnTo>
                  <a:lnTo>
                    <a:pt x="14894" y="13041"/>
                  </a:lnTo>
                  <a:lnTo>
                    <a:pt x="7781" y="17144"/>
                  </a:lnTo>
                  <a:lnTo>
                    <a:pt x="699" y="13041"/>
                  </a:lnTo>
                  <a:lnTo>
                    <a:pt x="699" y="4834"/>
                  </a:lnTo>
                  <a:lnTo>
                    <a:pt x="7781" y="730"/>
                  </a:lnTo>
                  <a:close/>
                  <a:moveTo>
                    <a:pt x="7781" y="1"/>
                  </a:moveTo>
                  <a:cubicBezTo>
                    <a:pt x="7751" y="1"/>
                    <a:pt x="7690" y="1"/>
                    <a:pt x="7629" y="62"/>
                  </a:cubicBezTo>
                  <a:lnTo>
                    <a:pt x="183" y="4348"/>
                  </a:lnTo>
                  <a:cubicBezTo>
                    <a:pt x="91" y="4439"/>
                    <a:pt x="0" y="4560"/>
                    <a:pt x="0" y="4651"/>
                  </a:cubicBezTo>
                  <a:lnTo>
                    <a:pt x="0" y="13253"/>
                  </a:lnTo>
                  <a:cubicBezTo>
                    <a:pt x="0" y="13375"/>
                    <a:pt x="91" y="13497"/>
                    <a:pt x="183" y="13557"/>
                  </a:cubicBezTo>
                  <a:lnTo>
                    <a:pt x="7629" y="17843"/>
                  </a:lnTo>
                  <a:cubicBezTo>
                    <a:pt x="7690" y="17889"/>
                    <a:pt x="7751" y="17912"/>
                    <a:pt x="7812" y="17912"/>
                  </a:cubicBezTo>
                  <a:cubicBezTo>
                    <a:pt x="7873" y="17912"/>
                    <a:pt x="7933" y="17889"/>
                    <a:pt x="7994" y="17843"/>
                  </a:cubicBezTo>
                  <a:lnTo>
                    <a:pt x="15441" y="13527"/>
                  </a:lnTo>
                  <a:cubicBezTo>
                    <a:pt x="15532" y="13436"/>
                    <a:pt x="15624" y="13345"/>
                    <a:pt x="15624" y="13223"/>
                  </a:cubicBezTo>
                  <a:lnTo>
                    <a:pt x="15624" y="4621"/>
                  </a:lnTo>
                  <a:cubicBezTo>
                    <a:pt x="15624" y="4530"/>
                    <a:pt x="15532" y="4408"/>
                    <a:pt x="15441" y="4317"/>
                  </a:cubicBezTo>
                  <a:lnTo>
                    <a:pt x="7994" y="31"/>
                  </a:lnTo>
                  <a:cubicBezTo>
                    <a:pt x="7903" y="1"/>
                    <a:pt x="7873" y="1"/>
                    <a:pt x="7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5" name="Google Shape;2855;p67"/>
            <p:cNvSpPr/>
            <p:nvPr/>
          </p:nvSpPr>
          <p:spPr>
            <a:xfrm>
              <a:off x="4083175" y="1959275"/>
              <a:ext cx="390600" cy="447050"/>
            </a:xfrm>
            <a:custGeom>
              <a:avLst/>
              <a:gdLst/>
              <a:ahLst/>
              <a:cxnLst/>
              <a:rect l="l" t="t" r="r" b="b"/>
              <a:pathLst>
                <a:path w="15624" h="17882" extrusionOk="0">
                  <a:moveTo>
                    <a:pt x="7782" y="730"/>
                  </a:moveTo>
                  <a:lnTo>
                    <a:pt x="14894" y="4834"/>
                  </a:lnTo>
                  <a:lnTo>
                    <a:pt x="14894" y="13041"/>
                  </a:lnTo>
                  <a:lnTo>
                    <a:pt x="7782" y="17144"/>
                  </a:lnTo>
                  <a:lnTo>
                    <a:pt x="699" y="13041"/>
                  </a:lnTo>
                  <a:lnTo>
                    <a:pt x="699" y="4834"/>
                  </a:lnTo>
                  <a:lnTo>
                    <a:pt x="7782" y="730"/>
                  </a:lnTo>
                  <a:close/>
                  <a:moveTo>
                    <a:pt x="7782" y="1"/>
                  </a:moveTo>
                  <a:cubicBezTo>
                    <a:pt x="7751" y="1"/>
                    <a:pt x="7690" y="1"/>
                    <a:pt x="7630" y="31"/>
                  </a:cubicBezTo>
                  <a:lnTo>
                    <a:pt x="183" y="4317"/>
                  </a:lnTo>
                  <a:cubicBezTo>
                    <a:pt x="91" y="4408"/>
                    <a:pt x="0" y="4530"/>
                    <a:pt x="0" y="4621"/>
                  </a:cubicBezTo>
                  <a:lnTo>
                    <a:pt x="0" y="13223"/>
                  </a:lnTo>
                  <a:cubicBezTo>
                    <a:pt x="0" y="13345"/>
                    <a:pt x="91" y="13436"/>
                    <a:pt x="183" y="13527"/>
                  </a:cubicBezTo>
                  <a:lnTo>
                    <a:pt x="7630" y="17813"/>
                  </a:lnTo>
                  <a:cubicBezTo>
                    <a:pt x="7690" y="17858"/>
                    <a:pt x="7751" y="17881"/>
                    <a:pt x="7812" y="17881"/>
                  </a:cubicBezTo>
                  <a:cubicBezTo>
                    <a:pt x="7873" y="17881"/>
                    <a:pt x="7934" y="17858"/>
                    <a:pt x="7994" y="17813"/>
                  </a:cubicBezTo>
                  <a:lnTo>
                    <a:pt x="15441" y="13527"/>
                  </a:lnTo>
                  <a:cubicBezTo>
                    <a:pt x="15532" y="13436"/>
                    <a:pt x="15624" y="13345"/>
                    <a:pt x="15624" y="13223"/>
                  </a:cubicBezTo>
                  <a:lnTo>
                    <a:pt x="15624" y="4621"/>
                  </a:lnTo>
                  <a:cubicBezTo>
                    <a:pt x="15624" y="4530"/>
                    <a:pt x="15532" y="4408"/>
                    <a:pt x="15441" y="4317"/>
                  </a:cubicBezTo>
                  <a:lnTo>
                    <a:pt x="7994" y="31"/>
                  </a:lnTo>
                  <a:cubicBezTo>
                    <a:pt x="7903" y="1"/>
                    <a:pt x="7873" y="1"/>
                    <a:pt x="7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6" name="Google Shape;2856;p67"/>
            <p:cNvSpPr/>
            <p:nvPr/>
          </p:nvSpPr>
          <p:spPr>
            <a:xfrm>
              <a:off x="4415250" y="2097575"/>
              <a:ext cx="18250" cy="168725"/>
            </a:xfrm>
            <a:custGeom>
              <a:avLst/>
              <a:gdLst/>
              <a:ahLst/>
              <a:cxnLst/>
              <a:rect l="l" t="t" r="r" b="b"/>
              <a:pathLst>
                <a:path w="730" h="6749" extrusionOk="0">
                  <a:moveTo>
                    <a:pt x="0" y="1"/>
                  </a:moveTo>
                  <a:lnTo>
                    <a:pt x="0" y="6749"/>
                  </a:lnTo>
                  <a:lnTo>
                    <a:pt x="730" y="6749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7" name="Google Shape;2857;p67"/>
            <p:cNvSpPr/>
            <p:nvPr/>
          </p:nvSpPr>
          <p:spPr>
            <a:xfrm>
              <a:off x="4273150" y="2005650"/>
              <a:ext cx="155025" cy="99550"/>
            </a:xfrm>
            <a:custGeom>
              <a:avLst/>
              <a:gdLst/>
              <a:ahLst/>
              <a:cxnLst/>
              <a:rect l="l" t="t" r="r" b="b"/>
              <a:pathLst>
                <a:path w="6201" h="3982" extrusionOk="0">
                  <a:moveTo>
                    <a:pt x="365" y="0"/>
                  </a:moveTo>
                  <a:lnTo>
                    <a:pt x="0" y="638"/>
                  </a:lnTo>
                  <a:lnTo>
                    <a:pt x="5836" y="3982"/>
                  </a:lnTo>
                  <a:lnTo>
                    <a:pt x="6201" y="337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8" name="Google Shape;2858;p67"/>
            <p:cNvSpPr/>
            <p:nvPr/>
          </p:nvSpPr>
          <p:spPr>
            <a:xfrm>
              <a:off x="4128000" y="2259450"/>
              <a:ext cx="155050" cy="99550"/>
            </a:xfrm>
            <a:custGeom>
              <a:avLst/>
              <a:gdLst/>
              <a:ahLst/>
              <a:cxnLst/>
              <a:rect l="l" t="t" r="r" b="b"/>
              <a:pathLst>
                <a:path w="6202" h="3982" extrusionOk="0">
                  <a:moveTo>
                    <a:pt x="365" y="0"/>
                  </a:moveTo>
                  <a:lnTo>
                    <a:pt x="1" y="608"/>
                  </a:lnTo>
                  <a:lnTo>
                    <a:pt x="5837" y="3982"/>
                  </a:lnTo>
                  <a:lnTo>
                    <a:pt x="6201" y="334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59" name="Google Shape;2859;p67"/>
            <p:cNvSpPr/>
            <p:nvPr/>
          </p:nvSpPr>
          <p:spPr>
            <a:xfrm>
              <a:off x="4124200" y="2097575"/>
              <a:ext cx="18275" cy="168725"/>
            </a:xfrm>
            <a:custGeom>
              <a:avLst/>
              <a:gdLst/>
              <a:ahLst/>
              <a:cxnLst/>
              <a:rect l="l" t="t" r="r" b="b"/>
              <a:pathLst>
                <a:path w="731" h="6749" extrusionOk="0">
                  <a:moveTo>
                    <a:pt x="1" y="1"/>
                  </a:moveTo>
                  <a:lnTo>
                    <a:pt x="1" y="6749"/>
                  </a:lnTo>
                  <a:lnTo>
                    <a:pt x="730" y="6749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0" name="Google Shape;2860;p67"/>
            <p:cNvSpPr/>
            <p:nvPr/>
          </p:nvSpPr>
          <p:spPr>
            <a:xfrm>
              <a:off x="4645500" y="2005650"/>
              <a:ext cx="155025" cy="99550"/>
            </a:xfrm>
            <a:custGeom>
              <a:avLst/>
              <a:gdLst/>
              <a:ahLst/>
              <a:cxnLst/>
              <a:rect l="l" t="t" r="r" b="b"/>
              <a:pathLst>
                <a:path w="6201" h="3982" extrusionOk="0">
                  <a:moveTo>
                    <a:pt x="365" y="0"/>
                  </a:moveTo>
                  <a:lnTo>
                    <a:pt x="0" y="638"/>
                  </a:lnTo>
                  <a:lnTo>
                    <a:pt x="5836" y="3982"/>
                  </a:lnTo>
                  <a:lnTo>
                    <a:pt x="6201" y="337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1" name="Google Shape;2861;p67"/>
            <p:cNvSpPr/>
            <p:nvPr/>
          </p:nvSpPr>
          <p:spPr>
            <a:xfrm>
              <a:off x="4647000" y="2259450"/>
              <a:ext cx="154300" cy="99550"/>
            </a:xfrm>
            <a:custGeom>
              <a:avLst/>
              <a:gdLst/>
              <a:ahLst/>
              <a:cxnLst/>
              <a:rect l="l" t="t" r="r" b="b"/>
              <a:pathLst>
                <a:path w="6172" h="3982" extrusionOk="0">
                  <a:moveTo>
                    <a:pt x="5806" y="0"/>
                  </a:moveTo>
                  <a:lnTo>
                    <a:pt x="1" y="3344"/>
                  </a:lnTo>
                  <a:lnTo>
                    <a:pt x="335" y="3982"/>
                  </a:lnTo>
                  <a:lnTo>
                    <a:pt x="6171" y="608"/>
                  </a:lnTo>
                  <a:lnTo>
                    <a:pt x="58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2" name="Google Shape;2862;p67"/>
            <p:cNvSpPr/>
            <p:nvPr/>
          </p:nvSpPr>
          <p:spPr>
            <a:xfrm>
              <a:off x="4500350" y="2259450"/>
              <a:ext cx="154275" cy="99550"/>
            </a:xfrm>
            <a:custGeom>
              <a:avLst/>
              <a:gdLst/>
              <a:ahLst/>
              <a:cxnLst/>
              <a:rect l="l" t="t" r="r" b="b"/>
              <a:pathLst>
                <a:path w="6171" h="3982" extrusionOk="0">
                  <a:moveTo>
                    <a:pt x="365" y="0"/>
                  </a:moveTo>
                  <a:lnTo>
                    <a:pt x="1" y="608"/>
                  </a:lnTo>
                  <a:lnTo>
                    <a:pt x="5836" y="3982"/>
                  </a:lnTo>
                  <a:lnTo>
                    <a:pt x="6171" y="334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3" name="Google Shape;2863;p67"/>
            <p:cNvSpPr/>
            <p:nvPr/>
          </p:nvSpPr>
          <p:spPr>
            <a:xfrm>
              <a:off x="4500350" y="2007150"/>
              <a:ext cx="155050" cy="99575"/>
            </a:xfrm>
            <a:custGeom>
              <a:avLst/>
              <a:gdLst/>
              <a:ahLst/>
              <a:cxnLst/>
              <a:rect l="l" t="t" r="r" b="b"/>
              <a:pathLst>
                <a:path w="6202" h="3983" extrusionOk="0">
                  <a:moveTo>
                    <a:pt x="5836" y="1"/>
                  </a:moveTo>
                  <a:lnTo>
                    <a:pt x="1" y="3344"/>
                  </a:lnTo>
                  <a:lnTo>
                    <a:pt x="365" y="3983"/>
                  </a:lnTo>
                  <a:lnTo>
                    <a:pt x="6201" y="609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4" name="Google Shape;2864;p67"/>
            <p:cNvSpPr/>
            <p:nvPr/>
          </p:nvSpPr>
          <p:spPr>
            <a:xfrm>
              <a:off x="4460075" y="2328600"/>
              <a:ext cx="155050" cy="99550"/>
            </a:xfrm>
            <a:custGeom>
              <a:avLst/>
              <a:gdLst/>
              <a:ahLst/>
              <a:cxnLst/>
              <a:rect l="l" t="t" r="r" b="b"/>
              <a:pathLst>
                <a:path w="6202" h="3982" extrusionOk="0">
                  <a:moveTo>
                    <a:pt x="365" y="0"/>
                  </a:moveTo>
                  <a:lnTo>
                    <a:pt x="1" y="638"/>
                  </a:lnTo>
                  <a:lnTo>
                    <a:pt x="5837" y="3982"/>
                  </a:lnTo>
                  <a:lnTo>
                    <a:pt x="6201" y="3374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5" name="Google Shape;2865;p67"/>
            <p:cNvSpPr/>
            <p:nvPr/>
          </p:nvSpPr>
          <p:spPr>
            <a:xfrm>
              <a:off x="4460075" y="2581625"/>
              <a:ext cx="155050" cy="99575"/>
            </a:xfrm>
            <a:custGeom>
              <a:avLst/>
              <a:gdLst/>
              <a:ahLst/>
              <a:cxnLst/>
              <a:rect l="l" t="t" r="r" b="b"/>
              <a:pathLst>
                <a:path w="6202" h="3983" extrusionOk="0">
                  <a:moveTo>
                    <a:pt x="5837" y="1"/>
                  </a:moveTo>
                  <a:lnTo>
                    <a:pt x="1" y="3344"/>
                  </a:lnTo>
                  <a:lnTo>
                    <a:pt x="365" y="3983"/>
                  </a:lnTo>
                  <a:lnTo>
                    <a:pt x="6201" y="609"/>
                  </a:lnTo>
                  <a:lnTo>
                    <a:pt x="58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6" name="Google Shape;2866;p67"/>
            <p:cNvSpPr/>
            <p:nvPr/>
          </p:nvSpPr>
          <p:spPr>
            <a:xfrm>
              <a:off x="4314175" y="2581625"/>
              <a:ext cx="154275" cy="99575"/>
            </a:xfrm>
            <a:custGeom>
              <a:avLst/>
              <a:gdLst/>
              <a:ahLst/>
              <a:cxnLst/>
              <a:rect l="l" t="t" r="r" b="b"/>
              <a:pathLst>
                <a:path w="6171" h="3983" extrusionOk="0">
                  <a:moveTo>
                    <a:pt x="365" y="1"/>
                  </a:moveTo>
                  <a:lnTo>
                    <a:pt x="1" y="639"/>
                  </a:lnTo>
                  <a:lnTo>
                    <a:pt x="5806" y="3983"/>
                  </a:lnTo>
                  <a:lnTo>
                    <a:pt x="6171" y="3375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7" name="Google Shape;2867;p67"/>
            <p:cNvSpPr/>
            <p:nvPr/>
          </p:nvSpPr>
          <p:spPr>
            <a:xfrm>
              <a:off x="4310375" y="2420550"/>
              <a:ext cx="18275" cy="168700"/>
            </a:xfrm>
            <a:custGeom>
              <a:avLst/>
              <a:gdLst/>
              <a:ahLst/>
              <a:cxnLst/>
              <a:rect l="l" t="t" r="r" b="b"/>
              <a:pathLst>
                <a:path w="731" h="6748" extrusionOk="0">
                  <a:moveTo>
                    <a:pt x="1" y="0"/>
                  </a:moveTo>
                  <a:lnTo>
                    <a:pt x="1" y="6748"/>
                  </a:lnTo>
                  <a:lnTo>
                    <a:pt x="730" y="6748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8" name="Google Shape;2868;p67"/>
            <p:cNvSpPr/>
            <p:nvPr/>
          </p:nvSpPr>
          <p:spPr>
            <a:xfrm>
              <a:off x="4314175" y="2328600"/>
              <a:ext cx="154275" cy="100325"/>
            </a:xfrm>
            <a:custGeom>
              <a:avLst/>
              <a:gdLst/>
              <a:ahLst/>
              <a:cxnLst/>
              <a:rect l="l" t="t" r="r" b="b"/>
              <a:pathLst>
                <a:path w="6171" h="4013" extrusionOk="0">
                  <a:moveTo>
                    <a:pt x="5837" y="0"/>
                  </a:moveTo>
                  <a:lnTo>
                    <a:pt x="1" y="3374"/>
                  </a:lnTo>
                  <a:lnTo>
                    <a:pt x="365" y="4012"/>
                  </a:lnTo>
                  <a:lnTo>
                    <a:pt x="6171" y="638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69" name="Google Shape;2869;p67"/>
            <p:cNvSpPr/>
            <p:nvPr/>
          </p:nvSpPr>
          <p:spPr>
            <a:xfrm>
              <a:off x="4269350" y="2281475"/>
              <a:ext cx="390600" cy="446475"/>
            </a:xfrm>
            <a:custGeom>
              <a:avLst/>
              <a:gdLst/>
              <a:ahLst/>
              <a:cxnLst/>
              <a:rect l="l" t="t" r="r" b="b"/>
              <a:pathLst>
                <a:path w="15624" h="17859" extrusionOk="0">
                  <a:moveTo>
                    <a:pt x="7782" y="761"/>
                  </a:moveTo>
                  <a:lnTo>
                    <a:pt x="14894" y="4864"/>
                  </a:lnTo>
                  <a:lnTo>
                    <a:pt x="14894" y="13071"/>
                  </a:lnTo>
                  <a:lnTo>
                    <a:pt x="7782" y="17174"/>
                  </a:lnTo>
                  <a:lnTo>
                    <a:pt x="699" y="13071"/>
                  </a:lnTo>
                  <a:lnTo>
                    <a:pt x="699" y="4864"/>
                  </a:lnTo>
                  <a:lnTo>
                    <a:pt x="7782" y="761"/>
                  </a:lnTo>
                  <a:close/>
                  <a:moveTo>
                    <a:pt x="7782" y="1"/>
                  </a:moveTo>
                  <a:cubicBezTo>
                    <a:pt x="7751" y="1"/>
                    <a:pt x="7690" y="1"/>
                    <a:pt x="7630" y="31"/>
                  </a:cubicBezTo>
                  <a:lnTo>
                    <a:pt x="183" y="4317"/>
                  </a:lnTo>
                  <a:cubicBezTo>
                    <a:pt x="91" y="4408"/>
                    <a:pt x="0" y="4499"/>
                    <a:pt x="0" y="4621"/>
                  </a:cubicBezTo>
                  <a:lnTo>
                    <a:pt x="0" y="13223"/>
                  </a:lnTo>
                  <a:cubicBezTo>
                    <a:pt x="0" y="13314"/>
                    <a:pt x="91" y="13436"/>
                    <a:pt x="183" y="13527"/>
                  </a:cubicBezTo>
                  <a:lnTo>
                    <a:pt x="7630" y="17812"/>
                  </a:lnTo>
                  <a:cubicBezTo>
                    <a:pt x="7690" y="17843"/>
                    <a:pt x="7751" y="17858"/>
                    <a:pt x="7812" y="17858"/>
                  </a:cubicBezTo>
                  <a:cubicBezTo>
                    <a:pt x="7873" y="17858"/>
                    <a:pt x="7933" y="17843"/>
                    <a:pt x="7994" y="17812"/>
                  </a:cubicBezTo>
                  <a:lnTo>
                    <a:pt x="15441" y="13527"/>
                  </a:lnTo>
                  <a:cubicBezTo>
                    <a:pt x="15532" y="13436"/>
                    <a:pt x="15624" y="13314"/>
                    <a:pt x="15624" y="13223"/>
                  </a:cubicBezTo>
                  <a:lnTo>
                    <a:pt x="15624" y="4621"/>
                  </a:lnTo>
                  <a:cubicBezTo>
                    <a:pt x="15624" y="4499"/>
                    <a:pt x="15532" y="4408"/>
                    <a:pt x="15441" y="4317"/>
                  </a:cubicBezTo>
                  <a:lnTo>
                    <a:pt x="7994" y="31"/>
                  </a:lnTo>
                  <a:cubicBezTo>
                    <a:pt x="7903" y="1"/>
                    <a:pt x="7873" y="1"/>
                    <a:pt x="7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0" name="Google Shape;2870;p67"/>
            <p:cNvSpPr/>
            <p:nvPr/>
          </p:nvSpPr>
          <p:spPr>
            <a:xfrm>
              <a:off x="4064925" y="2262475"/>
              <a:ext cx="55500" cy="54750"/>
            </a:xfrm>
            <a:custGeom>
              <a:avLst/>
              <a:gdLst/>
              <a:ahLst/>
              <a:cxnLst/>
              <a:rect l="l" t="t" r="r" b="b"/>
              <a:pathLst>
                <a:path w="2220" h="2190" extrusionOk="0">
                  <a:moveTo>
                    <a:pt x="1095" y="1"/>
                  </a:moveTo>
                  <a:cubicBezTo>
                    <a:pt x="517" y="1"/>
                    <a:pt x="1" y="487"/>
                    <a:pt x="1" y="1095"/>
                  </a:cubicBezTo>
                  <a:cubicBezTo>
                    <a:pt x="1" y="1703"/>
                    <a:pt x="517" y="2189"/>
                    <a:pt x="1095" y="2189"/>
                  </a:cubicBezTo>
                  <a:cubicBezTo>
                    <a:pt x="1703" y="2189"/>
                    <a:pt x="2220" y="1703"/>
                    <a:pt x="2220" y="1095"/>
                  </a:cubicBezTo>
                  <a:cubicBezTo>
                    <a:pt x="2220" y="487"/>
                    <a:pt x="1733" y="1"/>
                    <a:pt x="10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1" name="Google Shape;2871;p67"/>
            <p:cNvSpPr/>
            <p:nvPr/>
          </p:nvSpPr>
          <p:spPr>
            <a:xfrm>
              <a:off x="4623450" y="2369625"/>
              <a:ext cx="55500" cy="54750"/>
            </a:xfrm>
            <a:custGeom>
              <a:avLst/>
              <a:gdLst/>
              <a:ahLst/>
              <a:cxnLst/>
              <a:rect l="l" t="t" r="r" b="b"/>
              <a:pathLst>
                <a:path w="2220" h="2190" extrusionOk="0">
                  <a:moveTo>
                    <a:pt x="1125" y="1"/>
                  </a:moveTo>
                  <a:cubicBezTo>
                    <a:pt x="517" y="1"/>
                    <a:pt x="1" y="487"/>
                    <a:pt x="1" y="1095"/>
                  </a:cubicBezTo>
                  <a:cubicBezTo>
                    <a:pt x="1" y="1703"/>
                    <a:pt x="517" y="2189"/>
                    <a:pt x="1125" y="2189"/>
                  </a:cubicBezTo>
                  <a:cubicBezTo>
                    <a:pt x="1703" y="2189"/>
                    <a:pt x="2219" y="1703"/>
                    <a:pt x="2219" y="1095"/>
                  </a:cubicBezTo>
                  <a:cubicBezTo>
                    <a:pt x="2219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2" name="Google Shape;2872;p67"/>
            <p:cNvSpPr/>
            <p:nvPr/>
          </p:nvSpPr>
          <p:spPr>
            <a:xfrm>
              <a:off x="4437275" y="2047425"/>
              <a:ext cx="55500" cy="55500"/>
            </a:xfrm>
            <a:custGeom>
              <a:avLst/>
              <a:gdLst/>
              <a:ahLst/>
              <a:cxnLst/>
              <a:rect l="l" t="t" r="r" b="b"/>
              <a:pathLst>
                <a:path w="2220" h="2220" extrusionOk="0">
                  <a:moveTo>
                    <a:pt x="1125" y="1"/>
                  </a:moveTo>
                  <a:cubicBezTo>
                    <a:pt x="517" y="1"/>
                    <a:pt x="1" y="487"/>
                    <a:pt x="1" y="1095"/>
                  </a:cubicBezTo>
                  <a:cubicBezTo>
                    <a:pt x="1" y="1703"/>
                    <a:pt x="517" y="2220"/>
                    <a:pt x="1125" y="2220"/>
                  </a:cubicBezTo>
                  <a:cubicBezTo>
                    <a:pt x="1733" y="2220"/>
                    <a:pt x="2220" y="1703"/>
                    <a:pt x="2220" y="1095"/>
                  </a:cubicBezTo>
                  <a:cubicBezTo>
                    <a:pt x="222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3" name="Google Shape;2873;p67"/>
            <p:cNvSpPr/>
            <p:nvPr/>
          </p:nvSpPr>
          <p:spPr>
            <a:xfrm>
              <a:off x="4251100" y="2585425"/>
              <a:ext cx="55500" cy="54750"/>
            </a:xfrm>
            <a:custGeom>
              <a:avLst/>
              <a:gdLst/>
              <a:ahLst/>
              <a:cxnLst/>
              <a:rect l="l" t="t" r="r" b="b"/>
              <a:pathLst>
                <a:path w="2220" h="2190" extrusionOk="0">
                  <a:moveTo>
                    <a:pt x="1125" y="1"/>
                  </a:moveTo>
                  <a:cubicBezTo>
                    <a:pt x="517" y="1"/>
                    <a:pt x="1" y="487"/>
                    <a:pt x="1" y="1095"/>
                  </a:cubicBezTo>
                  <a:cubicBezTo>
                    <a:pt x="1" y="1703"/>
                    <a:pt x="517" y="2159"/>
                    <a:pt x="1125" y="2189"/>
                  </a:cubicBezTo>
                  <a:cubicBezTo>
                    <a:pt x="1703" y="2189"/>
                    <a:pt x="2220" y="1703"/>
                    <a:pt x="2220" y="1095"/>
                  </a:cubicBezTo>
                  <a:cubicBezTo>
                    <a:pt x="222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874" name="Google Shape;2874;p67"/>
          <p:cNvGrpSpPr/>
          <p:nvPr/>
        </p:nvGrpSpPr>
        <p:grpSpPr>
          <a:xfrm>
            <a:off x="8786690" y="1665878"/>
            <a:ext cx="1439428" cy="4025440"/>
            <a:chOff x="-731500" y="1074425"/>
            <a:chExt cx="1342750" cy="3755075"/>
          </a:xfrm>
        </p:grpSpPr>
        <p:sp>
          <p:nvSpPr>
            <p:cNvPr id="2875" name="Google Shape;2875;p67"/>
            <p:cNvSpPr/>
            <p:nvPr/>
          </p:nvSpPr>
          <p:spPr>
            <a:xfrm>
              <a:off x="-410825" y="4506425"/>
              <a:ext cx="303200" cy="294175"/>
            </a:xfrm>
            <a:custGeom>
              <a:avLst/>
              <a:gdLst/>
              <a:ahLst/>
              <a:cxnLst/>
              <a:rect l="l" t="t" r="r" b="b"/>
              <a:pathLst>
                <a:path w="12128" h="11767" extrusionOk="0">
                  <a:moveTo>
                    <a:pt x="11125" y="1"/>
                  </a:moveTo>
                  <a:cubicBezTo>
                    <a:pt x="9990" y="1"/>
                    <a:pt x="9396" y="28"/>
                    <a:pt x="8621" y="28"/>
                  </a:cubicBezTo>
                  <a:cubicBezTo>
                    <a:pt x="8234" y="28"/>
                    <a:pt x="7802" y="21"/>
                    <a:pt x="7234" y="1"/>
                  </a:cubicBezTo>
                  <a:lnTo>
                    <a:pt x="7234" y="1"/>
                  </a:lnTo>
                  <a:cubicBezTo>
                    <a:pt x="7173" y="2797"/>
                    <a:pt x="7721" y="4013"/>
                    <a:pt x="6110" y="5898"/>
                  </a:cubicBezTo>
                  <a:cubicBezTo>
                    <a:pt x="4407" y="7904"/>
                    <a:pt x="0" y="10883"/>
                    <a:pt x="1702" y="11642"/>
                  </a:cubicBezTo>
                  <a:cubicBezTo>
                    <a:pt x="1787" y="11676"/>
                    <a:pt x="2465" y="11767"/>
                    <a:pt x="3307" y="11767"/>
                  </a:cubicBezTo>
                  <a:cubicBezTo>
                    <a:pt x="3977" y="11767"/>
                    <a:pt x="4750" y="11709"/>
                    <a:pt x="5411" y="11521"/>
                  </a:cubicBezTo>
                  <a:cubicBezTo>
                    <a:pt x="8025" y="10791"/>
                    <a:pt x="12128" y="8968"/>
                    <a:pt x="12128" y="7509"/>
                  </a:cubicBezTo>
                  <a:cubicBezTo>
                    <a:pt x="11581" y="4651"/>
                    <a:pt x="10274" y="3436"/>
                    <a:pt x="11125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6" name="Google Shape;2876;p67"/>
            <p:cNvSpPr/>
            <p:nvPr/>
          </p:nvSpPr>
          <p:spPr>
            <a:xfrm>
              <a:off x="-451300" y="4652975"/>
              <a:ext cx="358875" cy="176525"/>
            </a:xfrm>
            <a:custGeom>
              <a:avLst/>
              <a:gdLst/>
              <a:ahLst/>
              <a:cxnLst/>
              <a:rect l="l" t="t" r="r" b="b"/>
              <a:pathLst>
                <a:path w="14355" h="7061" extrusionOk="0">
                  <a:moveTo>
                    <a:pt x="7437" y="1"/>
                  </a:moveTo>
                  <a:cubicBezTo>
                    <a:pt x="7271" y="1"/>
                    <a:pt x="7181" y="36"/>
                    <a:pt x="7181" y="36"/>
                  </a:cubicBezTo>
                  <a:cubicBezTo>
                    <a:pt x="6604" y="796"/>
                    <a:pt x="4811" y="2893"/>
                    <a:pt x="2926" y="4109"/>
                  </a:cubicBezTo>
                  <a:cubicBezTo>
                    <a:pt x="1058" y="5324"/>
                    <a:pt x="0" y="7060"/>
                    <a:pt x="2714" y="7060"/>
                  </a:cubicBezTo>
                  <a:cubicBezTo>
                    <a:pt x="2782" y="7060"/>
                    <a:pt x="2853" y="7059"/>
                    <a:pt x="2926" y="7057"/>
                  </a:cubicBezTo>
                  <a:cubicBezTo>
                    <a:pt x="5874" y="6996"/>
                    <a:pt x="13625" y="4321"/>
                    <a:pt x="13625" y="4321"/>
                  </a:cubicBezTo>
                  <a:cubicBezTo>
                    <a:pt x="14355" y="2923"/>
                    <a:pt x="13595" y="1039"/>
                    <a:pt x="13595" y="1039"/>
                  </a:cubicBezTo>
                  <a:cubicBezTo>
                    <a:pt x="13266" y="1460"/>
                    <a:pt x="12407" y="2002"/>
                    <a:pt x="11418" y="2002"/>
                  </a:cubicBezTo>
                  <a:cubicBezTo>
                    <a:pt x="10765" y="2002"/>
                    <a:pt x="10054" y="1765"/>
                    <a:pt x="9400" y="1099"/>
                  </a:cubicBezTo>
                  <a:cubicBezTo>
                    <a:pt x="8475" y="154"/>
                    <a:pt x="7786" y="1"/>
                    <a:pt x="7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7" name="Google Shape;2877;p67"/>
            <p:cNvSpPr/>
            <p:nvPr/>
          </p:nvSpPr>
          <p:spPr>
            <a:xfrm>
              <a:off x="-30125" y="4506425"/>
              <a:ext cx="303225" cy="294175"/>
            </a:xfrm>
            <a:custGeom>
              <a:avLst/>
              <a:gdLst/>
              <a:ahLst/>
              <a:cxnLst/>
              <a:rect l="l" t="t" r="r" b="b"/>
              <a:pathLst>
                <a:path w="12129" h="11767" extrusionOk="0">
                  <a:moveTo>
                    <a:pt x="1003" y="1"/>
                  </a:moveTo>
                  <a:cubicBezTo>
                    <a:pt x="1885" y="3436"/>
                    <a:pt x="547" y="4651"/>
                    <a:pt x="0" y="7509"/>
                  </a:cubicBezTo>
                  <a:cubicBezTo>
                    <a:pt x="0" y="8968"/>
                    <a:pt x="4134" y="10791"/>
                    <a:pt x="6748" y="11521"/>
                  </a:cubicBezTo>
                  <a:cubicBezTo>
                    <a:pt x="7395" y="11709"/>
                    <a:pt x="8161" y="11767"/>
                    <a:pt x="8826" y="11767"/>
                  </a:cubicBezTo>
                  <a:cubicBezTo>
                    <a:pt x="9663" y="11767"/>
                    <a:pt x="10341" y="11676"/>
                    <a:pt x="10426" y="11642"/>
                  </a:cubicBezTo>
                  <a:cubicBezTo>
                    <a:pt x="12128" y="10883"/>
                    <a:pt x="7721" y="7904"/>
                    <a:pt x="6019" y="5898"/>
                  </a:cubicBezTo>
                  <a:cubicBezTo>
                    <a:pt x="4377" y="4013"/>
                    <a:pt x="4924" y="2797"/>
                    <a:pt x="4894" y="1"/>
                  </a:cubicBezTo>
                  <a:lnTo>
                    <a:pt x="4894" y="1"/>
                  </a:lnTo>
                  <a:cubicBezTo>
                    <a:pt x="4337" y="21"/>
                    <a:pt x="3908" y="28"/>
                    <a:pt x="3521" y="28"/>
                  </a:cubicBezTo>
                  <a:cubicBezTo>
                    <a:pt x="2746" y="28"/>
                    <a:pt x="2138" y="1"/>
                    <a:pt x="1003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8" name="Google Shape;2878;p67"/>
            <p:cNvSpPr/>
            <p:nvPr/>
          </p:nvSpPr>
          <p:spPr>
            <a:xfrm>
              <a:off x="-45325" y="4652975"/>
              <a:ext cx="358900" cy="176525"/>
            </a:xfrm>
            <a:custGeom>
              <a:avLst/>
              <a:gdLst/>
              <a:ahLst/>
              <a:cxnLst/>
              <a:rect l="l" t="t" r="r" b="b"/>
              <a:pathLst>
                <a:path w="14356" h="7061" extrusionOk="0">
                  <a:moveTo>
                    <a:pt x="6941" y="1"/>
                  </a:moveTo>
                  <a:cubicBezTo>
                    <a:pt x="6583" y="1"/>
                    <a:pt x="5880" y="154"/>
                    <a:pt x="4955" y="1099"/>
                  </a:cubicBezTo>
                  <a:cubicBezTo>
                    <a:pt x="4302" y="1765"/>
                    <a:pt x="3591" y="2002"/>
                    <a:pt x="2937" y="2002"/>
                  </a:cubicBezTo>
                  <a:cubicBezTo>
                    <a:pt x="1948" y="2002"/>
                    <a:pt x="1090" y="1460"/>
                    <a:pt x="760" y="1039"/>
                  </a:cubicBezTo>
                  <a:cubicBezTo>
                    <a:pt x="760" y="1039"/>
                    <a:pt x="0" y="2923"/>
                    <a:pt x="730" y="4321"/>
                  </a:cubicBezTo>
                  <a:cubicBezTo>
                    <a:pt x="730" y="4321"/>
                    <a:pt x="8481" y="6996"/>
                    <a:pt x="11460" y="7057"/>
                  </a:cubicBezTo>
                  <a:cubicBezTo>
                    <a:pt x="11532" y="7059"/>
                    <a:pt x="11602" y="7060"/>
                    <a:pt x="11670" y="7060"/>
                  </a:cubicBezTo>
                  <a:cubicBezTo>
                    <a:pt x="14355" y="7060"/>
                    <a:pt x="13298" y="5324"/>
                    <a:pt x="11460" y="4109"/>
                  </a:cubicBezTo>
                  <a:cubicBezTo>
                    <a:pt x="9545" y="2832"/>
                    <a:pt x="7751" y="796"/>
                    <a:pt x="7204" y="36"/>
                  </a:cubicBezTo>
                  <a:cubicBezTo>
                    <a:pt x="7204" y="36"/>
                    <a:pt x="7112" y="1"/>
                    <a:pt x="6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79" name="Google Shape;2879;p67"/>
            <p:cNvSpPr/>
            <p:nvPr/>
          </p:nvSpPr>
          <p:spPr>
            <a:xfrm>
              <a:off x="-385750" y="2760975"/>
              <a:ext cx="711275" cy="1861800"/>
            </a:xfrm>
            <a:custGeom>
              <a:avLst/>
              <a:gdLst/>
              <a:ahLst/>
              <a:cxnLst/>
              <a:rect l="l" t="t" r="r" b="b"/>
              <a:pathLst>
                <a:path w="28451" h="74472" extrusionOk="0">
                  <a:moveTo>
                    <a:pt x="1733" y="0"/>
                  </a:moveTo>
                  <a:cubicBezTo>
                    <a:pt x="0" y="20852"/>
                    <a:pt x="3435" y="46718"/>
                    <a:pt x="4438" y="73466"/>
                  </a:cubicBezTo>
                  <a:cubicBezTo>
                    <a:pt x="5059" y="74115"/>
                    <a:pt x="6623" y="74391"/>
                    <a:pt x="8172" y="74391"/>
                  </a:cubicBezTo>
                  <a:cubicBezTo>
                    <a:pt x="10108" y="74391"/>
                    <a:pt x="12020" y="73959"/>
                    <a:pt x="12037" y="73284"/>
                  </a:cubicBezTo>
                  <a:cubicBezTo>
                    <a:pt x="12858" y="52493"/>
                    <a:pt x="11459" y="27934"/>
                    <a:pt x="13405" y="9484"/>
                  </a:cubicBezTo>
                  <a:cubicBezTo>
                    <a:pt x="16049" y="26292"/>
                    <a:pt x="13465" y="72251"/>
                    <a:pt x="13982" y="73254"/>
                  </a:cubicBezTo>
                  <a:cubicBezTo>
                    <a:pt x="14379" y="74000"/>
                    <a:pt x="16284" y="74472"/>
                    <a:pt x="18027" y="74472"/>
                  </a:cubicBezTo>
                  <a:cubicBezTo>
                    <a:pt x="19622" y="74472"/>
                    <a:pt x="21082" y="74076"/>
                    <a:pt x="21125" y="73132"/>
                  </a:cubicBezTo>
                  <a:cubicBezTo>
                    <a:pt x="21429" y="65776"/>
                    <a:pt x="28451" y="20730"/>
                    <a:pt x="25289" y="426"/>
                  </a:cubicBezTo>
                  <a:lnTo>
                    <a:pt x="25289" y="426"/>
                  </a:lnTo>
                  <a:cubicBezTo>
                    <a:pt x="20918" y="603"/>
                    <a:pt x="16059" y="1145"/>
                    <a:pt x="11342" y="1145"/>
                  </a:cubicBezTo>
                  <a:cubicBezTo>
                    <a:pt x="7991" y="1145"/>
                    <a:pt x="4712" y="871"/>
                    <a:pt x="1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0" name="Google Shape;2880;p67"/>
            <p:cNvSpPr/>
            <p:nvPr/>
          </p:nvSpPr>
          <p:spPr>
            <a:xfrm>
              <a:off x="-356900" y="1074425"/>
              <a:ext cx="569950" cy="652675"/>
            </a:xfrm>
            <a:custGeom>
              <a:avLst/>
              <a:gdLst/>
              <a:ahLst/>
              <a:cxnLst/>
              <a:rect l="l" t="t" r="r" b="b"/>
              <a:pathLst>
                <a:path w="22798" h="26107" extrusionOk="0">
                  <a:moveTo>
                    <a:pt x="11225" y="1"/>
                  </a:moveTo>
                  <a:cubicBezTo>
                    <a:pt x="8076" y="1"/>
                    <a:pt x="0" y="1835"/>
                    <a:pt x="1156" y="11747"/>
                  </a:cubicBezTo>
                  <a:cubicBezTo>
                    <a:pt x="1764" y="17188"/>
                    <a:pt x="2068" y="21595"/>
                    <a:pt x="1" y="24057"/>
                  </a:cubicBezTo>
                  <a:cubicBezTo>
                    <a:pt x="3855" y="25550"/>
                    <a:pt x="7821" y="26107"/>
                    <a:pt x="11378" y="26107"/>
                  </a:cubicBezTo>
                  <a:cubicBezTo>
                    <a:pt x="16659" y="26107"/>
                    <a:pt x="21036" y="24879"/>
                    <a:pt x="22798" y="23662"/>
                  </a:cubicBezTo>
                  <a:cubicBezTo>
                    <a:pt x="20609" y="21231"/>
                    <a:pt x="21491" y="16094"/>
                    <a:pt x="21552" y="12872"/>
                  </a:cubicBezTo>
                  <a:cubicBezTo>
                    <a:pt x="21643" y="9619"/>
                    <a:pt x="21673" y="6063"/>
                    <a:pt x="19698" y="3510"/>
                  </a:cubicBezTo>
                  <a:cubicBezTo>
                    <a:pt x="17843" y="1170"/>
                    <a:pt x="14682" y="258"/>
                    <a:pt x="11673" y="14"/>
                  </a:cubicBezTo>
                  <a:cubicBezTo>
                    <a:pt x="11538" y="5"/>
                    <a:pt x="11388" y="1"/>
                    <a:pt x="11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1" name="Google Shape;2881;p67"/>
            <p:cNvSpPr/>
            <p:nvPr/>
          </p:nvSpPr>
          <p:spPr>
            <a:xfrm>
              <a:off x="-179075" y="1538300"/>
              <a:ext cx="209750" cy="281950"/>
            </a:xfrm>
            <a:custGeom>
              <a:avLst/>
              <a:gdLst/>
              <a:ahLst/>
              <a:cxnLst/>
              <a:rect l="l" t="t" r="r" b="b"/>
              <a:pathLst>
                <a:path w="8390" h="11278" extrusionOk="0">
                  <a:moveTo>
                    <a:pt x="7387" y="1"/>
                  </a:moveTo>
                  <a:lnTo>
                    <a:pt x="1095" y="183"/>
                  </a:lnTo>
                  <a:lnTo>
                    <a:pt x="1" y="7296"/>
                  </a:lnTo>
                  <a:lnTo>
                    <a:pt x="122" y="9667"/>
                  </a:lnTo>
                  <a:lnTo>
                    <a:pt x="4408" y="11278"/>
                  </a:lnTo>
                  <a:lnTo>
                    <a:pt x="7843" y="7934"/>
                  </a:lnTo>
                  <a:lnTo>
                    <a:pt x="8390" y="6566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2" name="Google Shape;2882;p67"/>
            <p:cNvSpPr/>
            <p:nvPr/>
          </p:nvSpPr>
          <p:spPr>
            <a:xfrm>
              <a:off x="-353075" y="1709900"/>
              <a:ext cx="583625" cy="1197275"/>
            </a:xfrm>
            <a:custGeom>
              <a:avLst/>
              <a:gdLst/>
              <a:ahLst/>
              <a:cxnLst/>
              <a:rect l="l" t="t" r="r" b="b"/>
              <a:pathLst>
                <a:path w="23345" h="47891" extrusionOk="0">
                  <a:moveTo>
                    <a:pt x="14917" y="1"/>
                  </a:moveTo>
                  <a:cubicBezTo>
                    <a:pt x="14906" y="1"/>
                    <a:pt x="14898" y="2"/>
                    <a:pt x="14894" y="6"/>
                  </a:cubicBezTo>
                  <a:cubicBezTo>
                    <a:pt x="14073" y="918"/>
                    <a:pt x="11490" y="4292"/>
                    <a:pt x="11490" y="4292"/>
                  </a:cubicBezTo>
                  <a:cubicBezTo>
                    <a:pt x="10882" y="4292"/>
                    <a:pt x="8025" y="341"/>
                    <a:pt x="7386" y="310"/>
                  </a:cubicBezTo>
                  <a:cubicBezTo>
                    <a:pt x="6505" y="310"/>
                    <a:pt x="0" y="4687"/>
                    <a:pt x="0" y="4839"/>
                  </a:cubicBezTo>
                  <a:cubicBezTo>
                    <a:pt x="61" y="10158"/>
                    <a:pt x="1490" y="42499"/>
                    <a:pt x="1520" y="47818"/>
                  </a:cubicBezTo>
                  <a:cubicBezTo>
                    <a:pt x="2877" y="47870"/>
                    <a:pt x="4256" y="47890"/>
                    <a:pt x="5648" y="47890"/>
                  </a:cubicBezTo>
                  <a:cubicBezTo>
                    <a:pt x="10359" y="47890"/>
                    <a:pt x="15219" y="47661"/>
                    <a:pt x="19872" y="47661"/>
                  </a:cubicBezTo>
                  <a:cubicBezTo>
                    <a:pt x="20281" y="47661"/>
                    <a:pt x="20689" y="47663"/>
                    <a:pt x="21095" y="47666"/>
                  </a:cubicBezTo>
                  <a:cubicBezTo>
                    <a:pt x="22463" y="47666"/>
                    <a:pt x="23344" y="4718"/>
                    <a:pt x="23253" y="4505"/>
                  </a:cubicBezTo>
                  <a:cubicBezTo>
                    <a:pt x="23164" y="4207"/>
                    <a:pt x="15432" y="1"/>
                    <a:pt x="149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3" name="Google Shape;2883;p67"/>
            <p:cNvSpPr/>
            <p:nvPr/>
          </p:nvSpPr>
          <p:spPr>
            <a:xfrm>
              <a:off x="-76475" y="1840550"/>
              <a:ext cx="19775" cy="1101100"/>
            </a:xfrm>
            <a:custGeom>
              <a:avLst/>
              <a:gdLst/>
              <a:ahLst/>
              <a:cxnLst/>
              <a:rect l="l" t="t" r="r" b="b"/>
              <a:pathLst>
                <a:path w="791" h="44044" extrusionOk="0">
                  <a:moveTo>
                    <a:pt x="338" y="1"/>
                  </a:moveTo>
                  <a:cubicBezTo>
                    <a:pt x="304" y="1"/>
                    <a:pt x="274" y="23"/>
                    <a:pt x="274" y="69"/>
                  </a:cubicBezTo>
                  <a:cubicBezTo>
                    <a:pt x="0" y="5479"/>
                    <a:pt x="243" y="10890"/>
                    <a:pt x="274" y="16331"/>
                  </a:cubicBezTo>
                  <a:lnTo>
                    <a:pt x="395" y="35723"/>
                  </a:lnTo>
                  <a:cubicBezTo>
                    <a:pt x="395" y="38428"/>
                    <a:pt x="304" y="41194"/>
                    <a:pt x="456" y="43930"/>
                  </a:cubicBezTo>
                  <a:cubicBezTo>
                    <a:pt x="456" y="44006"/>
                    <a:pt x="517" y="44044"/>
                    <a:pt x="578" y="44044"/>
                  </a:cubicBezTo>
                  <a:cubicBezTo>
                    <a:pt x="638" y="44044"/>
                    <a:pt x="699" y="44006"/>
                    <a:pt x="699" y="43930"/>
                  </a:cubicBezTo>
                  <a:cubicBezTo>
                    <a:pt x="790" y="41559"/>
                    <a:pt x="730" y="39158"/>
                    <a:pt x="730" y="36787"/>
                  </a:cubicBezTo>
                  <a:cubicBezTo>
                    <a:pt x="730" y="33747"/>
                    <a:pt x="699" y="30708"/>
                    <a:pt x="699" y="27668"/>
                  </a:cubicBezTo>
                  <a:cubicBezTo>
                    <a:pt x="638" y="21194"/>
                    <a:pt x="608" y="14750"/>
                    <a:pt x="547" y="8276"/>
                  </a:cubicBezTo>
                  <a:cubicBezTo>
                    <a:pt x="487" y="5540"/>
                    <a:pt x="547" y="2805"/>
                    <a:pt x="426" y="69"/>
                  </a:cubicBezTo>
                  <a:cubicBezTo>
                    <a:pt x="411" y="23"/>
                    <a:pt x="37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4" name="Google Shape;2884;p67"/>
            <p:cNvSpPr/>
            <p:nvPr/>
          </p:nvSpPr>
          <p:spPr>
            <a:xfrm>
              <a:off x="-495950" y="1709275"/>
              <a:ext cx="911150" cy="1924350"/>
            </a:xfrm>
            <a:custGeom>
              <a:avLst/>
              <a:gdLst/>
              <a:ahLst/>
              <a:cxnLst/>
              <a:rect l="l" t="t" r="r" b="b"/>
              <a:pathLst>
                <a:path w="36446" h="76974" extrusionOk="0">
                  <a:moveTo>
                    <a:pt x="22038" y="1"/>
                  </a:moveTo>
                  <a:lnTo>
                    <a:pt x="16962" y="21582"/>
                  </a:lnTo>
                  <a:lnTo>
                    <a:pt x="11186" y="274"/>
                  </a:lnTo>
                  <a:lnTo>
                    <a:pt x="9423" y="669"/>
                  </a:lnTo>
                  <a:lnTo>
                    <a:pt x="2432" y="3314"/>
                  </a:lnTo>
                  <a:cubicBezTo>
                    <a:pt x="2432" y="3314"/>
                    <a:pt x="3192" y="13101"/>
                    <a:pt x="3952" y="23101"/>
                  </a:cubicBezTo>
                  <a:cubicBezTo>
                    <a:pt x="4591" y="31795"/>
                    <a:pt x="4165" y="38603"/>
                    <a:pt x="3587" y="44044"/>
                  </a:cubicBezTo>
                  <a:cubicBezTo>
                    <a:pt x="2280" y="56445"/>
                    <a:pt x="1" y="75382"/>
                    <a:pt x="1" y="75382"/>
                  </a:cubicBezTo>
                  <a:cubicBezTo>
                    <a:pt x="1" y="75382"/>
                    <a:pt x="9240" y="76973"/>
                    <a:pt x="19483" y="76973"/>
                  </a:cubicBezTo>
                  <a:cubicBezTo>
                    <a:pt x="25319" y="76973"/>
                    <a:pt x="31481" y="76456"/>
                    <a:pt x="36445" y="74835"/>
                  </a:cubicBezTo>
                  <a:cubicBezTo>
                    <a:pt x="36445" y="74835"/>
                    <a:pt x="32707" y="45077"/>
                    <a:pt x="32281" y="42737"/>
                  </a:cubicBezTo>
                  <a:cubicBezTo>
                    <a:pt x="31764" y="39728"/>
                    <a:pt x="31339" y="32220"/>
                    <a:pt x="31339" y="23679"/>
                  </a:cubicBezTo>
                  <a:cubicBezTo>
                    <a:pt x="31339" y="13496"/>
                    <a:pt x="31703" y="3314"/>
                    <a:pt x="31703" y="3314"/>
                  </a:cubicBezTo>
                  <a:lnTo>
                    <a:pt x="23618" y="426"/>
                  </a:lnTo>
                  <a:lnTo>
                    <a:pt x="22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5" name="Google Shape;2885;p67"/>
            <p:cNvSpPr/>
            <p:nvPr/>
          </p:nvSpPr>
          <p:spPr>
            <a:xfrm>
              <a:off x="-84075" y="2245375"/>
              <a:ext cx="41050" cy="1380750"/>
            </a:xfrm>
            <a:custGeom>
              <a:avLst/>
              <a:gdLst/>
              <a:ahLst/>
              <a:cxnLst/>
              <a:rect l="l" t="t" r="r" b="b"/>
              <a:pathLst>
                <a:path w="1642" h="55230" extrusionOk="0">
                  <a:moveTo>
                    <a:pt x="570" y="1"/>
                  </a:moveTo>
                  <a:cubicBezTo>
                    <a:pt x="509" y="1"/>
                    <a:pt x="441" y="46"/>
                    <a:pt x="426" y="138"/>
                  </a:cubicBezTo>
                  <a:cubicBezTo>
                    <a:pt x="0" y="4332"/>
                    <a:pt x="243" y="8648"/>
                    <a:pt x="274" y="12843"/>
                  </a:cubicBezTo>
                  <a:cubicBezTo>
                    <a:pt x="274" y="17737"/>
                    <a:pt x="304" y="22661"/>
                    <a:pt x="304" y="27554"/>
                  </a:cubicBezTo>
                  <a:cubicBezTo>
                    <a:pt x="365" y="36673"/>
                    <a:pt x="61" y="45883"/>
                    <a:pt x="608" y="55002"/>
                  </a:cubicBezTo>
                  <a:cubicBezTo>
                    <a:pt x="608" y="55154"/>
                    <a:pt x="715" y="55230"/>
                    <a:pt x="825" y="55230"/>
                  </a:cubicBezTo>
                  <a:cubicBezTo>
                    <a:pt x="935" y="55230"/>
                    <a:pt x="1049" y="55154"/>
                    <a:pt x="1064" y="55002"/>
                  </a:cubicBezTo>
                  <a:cubicBezTo>
                    <a:pt x="1642" y="45913"/>
                    <a:pt x="1186" y="36673"/>
                    <a:pt x="1064" y="27554"/>
                  </a:cubicBezTo>
                  <a:cubicBezTo>
                    <a:pt x="1034" y="22752"/>
                    <a:pt x="942" y="17949"/>
                    <a:pt x="912" y="13117"/>
                  </a:cubicBezTo>
                  <a:cubicBezTo>
                    <a:pt x="882" y="8831"/>
                    <a:pt x="1125" y="4423"/>
                    <a:pt x="669" y="138"/>
                  </a:cubicBezTo>
                  <a:cubicBezTo>
                    <a:pt x="684" y="46"/>
                    <a:pt x="631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6" name="Google Shape;2886;p67"/>
            <p:cNvSpPr/>
            <p:nvPr/>
          </p:nvSpPr>
          <p:spPr>
            <a:xfrm>
              <a:off x="-269500" y="1716125"/>
              <a:ext cx="199875" cy="532700"/>
            </a:xfrm>
            <a:custGeom>
              <a:avLst/>
              <a:gdLst/>
              <a:ahLst/>
              <a:cxnLst/>
              <a:rect l="l" t="t" r="r" b="b"/>
              <a:pathLst>
                <a:path w="7995" h="21308" extrusionOk="0">
                  <a:moveTo>
                    <a:pt x="2220" y="0"/>
                  </a:moveTo>
                  <a:lnTo>
                    <a:pt x="396" y="395"/>
                  </a:lnTo>
                  <a:lnTo>
                    <a:pt x="1" y="10365"/>
                  </a:lnTo>
                  <a:lnTo>
                    <a:pt x="3162" y="12949"/>
                  </a:lnTo>
                  <a:lnTo>
                    <a:pt x="1368" y="15684"/>
                  </a:lnTo>
                  <a:lnTo>
                    <a:pt x="7995" y="21308"/>
                  </a:lnTo>
                  <a:lnTo>
                    <a:pt x="7995" y="21308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7" name="Google Shape;2887;p67"/>
            <p:cNvSpPr/>
            <p:nvPr/>
          </p:nvSpPr>
          <p:spPr>
            <a:xfrm>
              <a:off x="-69650" y="1709275"/>
              <a:ext cx="178600" cy="539550"/>
            </a:xfrm>
            <a:custGeom>
              <a:avLst/>
              <a:gdLst/>
              <a:ahLst/>
              <a:cxnLst/>
              <a:rect l="l" t="t" r="r" b="b"/>
              <a:pathLst>
                <a:path w="7144" h="21582" extrusionOk="0">
                  <a:moveTo>
                    <a:pt x="5046" y="1"/>
                  </a:moveTo>
                  <a:lnTo>
                    <a:pt x="1" y="21582"/>
                  </a:lnTo>
                  <a:lnTo>
                    <a:pt x="5837" y="15837"/>
                  </a:lnTo>
                  <a:lnTo>
                    <a:pt x="4165" y="13344"/>
                  </a:lnTo>
                  <a:lnTo>
                    <a:pt x="7144" y="10913"/>
                  </a:lnTo>
                  <a:lnTo>
                    <a:pt x="6657" y="426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8" name="Google Shape;2888;p67"/>
            <p:cNvSpPr/>
            <p:nvPr/>
          </p:nvSpPr>
          <p:spPr>
            <a:xfrm>
              <a:off x="-214025" y="1667500"/>
              <a:ext cx="276625" cy="224200"/>
            </a:xfrm>
            <a:custGeom>
              <a:avLst/>
              <a:gdLst/>
              <a:ahLst/>
              <a:cxnLst/>
              <a:rect l="l" t="t" r="r" b="b"/>
              <a:pathLst>
                <a:path w="11065" h="8968" extrusionOk="0">
                  <a:moveTo>
                    <a:pt x="1703" y="0"/>
                  </a:moveTo>
                  <a:cubicBezTo>
                    <a:pt x="1703" y="0"/>
                    <a:pt x="1703" y="1"/>
                    <a:pt x="1703" y="1"/>
                  </a:cubicBezTo>
                  <a:lnTo>
                    <a:pt x="1703" y="1"/>
                  </a:lnTo>
                  <a:cubicBezTo>
                    <a:pt x="1703" y="0"/>
                    <a:pt x="1703" y="0"/>
                    <a:pt x="1703" y="0"/>
                  </a:cubicBezTo>
                  <a:close/>
                  <a:moveTo>
                    <a:pt x="9575" y="0"/>
                  </a:moveTo>
                  <a:cubicBezTo>
                    <a:pt x="8785" y="2553"/>
                    <a:pt x="6961" y="4377"/>
                    <a:pt x="5806" y="5593"/>
                  </a:cubicBezTo>
                  <a:cubicBezTo>
                    <a:pt x="4560" y="4833"/>
                    <a:pt x="2038" y="2159"/>
                    <a:pt x="1703" y="1"/>
                  </a:cubicBezTo>
                  <a:lnTo>
                    <a:pt x="1703" y="1"/>
                  </a:lnTo>
                  <a:cubicBezTo>
                    <a:pt x="1678" y="30"/>
                    <a:pt x="1" y="958"/>
                    <a:pt x="1" y="1945"/>
                  </a:cubicBezTo>
                  <a:cubicBezTo>
                    <a:pt x="1" y="4181"/>
                    <a:pt x="1652" y="8967"/>
                    <a:pt x="1732" y="8967"/>
                  </a:cubicBezTo>
                  <a:cubicBezTo>
                    <a:pt x="1732" y="8967"/>
                    <a:pt x="1733" y="8967"/>
                    <a:pt x="1733" y="8967"/>
                  </a:cubicBezTo>
                  <a:cubicBezTo>
                    <a:pt x="2250" y="8541"/>
                    <a:pt x="3678" y="5106"/>
                    <a:pt x="4317" y="4955"/>
                  </a:cubicBezTo>
                  <a:cubicBezTo>
                    <a:pt x="4833" y="5623"/>
                    <a:pt x="5350" y="6322"/>
                    <a:pt x="5837" y="6991"/>
                  </a:cubicBezTo>
                  <a:cubicBezTo>
                    <a:pt x="6414" y="6414"/>
                    <a:pt x="6809" y="5714"/>
                    <a:pt x="7022" y="4894"/>
                  </a:cubicBezTo>
                  <a:cubicBezTo>
                    <a:pt x="8116" y="5927"/>
                    <a:pt x="9119" y="7295"/>
                    <a:pt x="9545" y="8754"/>
                  </a:cubicBezTo>
                  <a:cubicBezTo>
                    <a:pt x="10791" y="6322"/>
                    <a:pt x="11065" y="2827"/>
                    <a:pt x="10821" y="1672"/>
                  </a:cubicBezTo>
                  <a:cubicBezTo>
                    <a:pt x="10700" y="1185"/>
                    <a:pt x="10031" y="486"/>
                    <a:pt x="9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89" name="Google Shape;2889;p67"/>
            <p:cNvSpPr/>
            <p:nvPr/>
          </p:nvSpPr>
          <p:spPr>
            <a:xfrm>
              <a:off x="-362200" y="2959375"/>
              <a:ext cx="223425" cy="23425"/>
            </a:xfrm>
            <a:custGeom>
              <a:avLst/>
              <a:gdLst/>
              <a:ahLst/>
              <a:cxnLst/>
              <a:rect l="l" t="t" r="r" b="b"/>
              <a:pathLst>
                <a:path w="8937" h="937" extrusionOk="0">
                  <a:moveTo>
                    <a:pt x="4586" y="1"/>
                  </a:moveTo>
                  <a:cubicBezTo>
                    <a:pt x="3174" y="1"/>
                    <a:pt x="1765" y="35"/>
                    <a:pt x="365" y="180"/>
                  </a:cubicBezTo>
                  <a:cubicBezTo>
                    <a:pt x="0" y="271"/>
                    <a:pt x="0" y="757"/>
                    <a:pt x="365" y="757"/>
                  </a:cubicBezTo>
                  <a:cubicBezTo>
                    <a:pt x="1765" y="902"/>
                    <a:pt x="3174" y="936"/>
                    <a:pt x="4586" y="936"/>
                  </a:cubicBezTo>
                  <a:cubicBezTo>
                    <a:pt x="5842" y="936"/>
                    <a:pt x="7100" y="909"/>
                    <a:pt x="8359" y="909"/>
                  </a:cubicBezTo>
                  <a:cubicBezTo>
                    <a:pt x="8937" y="909"/>
                    <a:pt x="8937" y="28"/>
                    <a:pt x="8359" y="28"/>
                  </a:cubicBezTo>
                  <a:cubicBezTo>
                    <a:pt x="7100" y="28"/>
                    <a:pt x="5842" y="1"/>
                    <a:pt x="4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0" name="Google Shape;2890;p67"/>
            <p:cNvSpPr/>
            <p:nvPr/>
          </p:nvSpPr>
          <p:spPr>
            <a:xfrm>
              <a:off x="38250" y="2955600"/>
              <a:ext cx="222675" cy="23400"/>
            </a:xfrm>
            <a:custGeom>
              <a:avLst/>
              <a:gdLst/>
              <a:ahLst/>
              <a:cxnLst/>
              <a:rect l="l" t="t" r="r" b="b"/>
              <a:pathLst>
                <a:path w="8907" h="936" extrusionOk="0">
                  <a:moveTo>
                    <a:pt x="4571" y="0"/>
                  </a:moveTo>
                  <a:cubicBezTo>
                    <a:pt x="3159" y="0"/>
                    <a:pt x="1750" y="34"/>
                    <a:pt x="366" y="179"/>
                  </a:cubicBezTo>
                  <a:cubicBezTo>
                    <a:pt x="1" y="240"/>
                    <a:pt x="1" y="726"/>
                    <a:pt x="366" y="756"/>
                  </a:cubicBezTo>
                  <a:cubicBezTo>
                    <a:pt x="1750" y="901"/>
                    <a:pt x="3159" y="935"/>
                    <a:pt x="4571" y="935"/>
                  </a:cubicBezTo>
                  <a:cubicBezTo>
                    <a:pt x="5827" y="935"/>
                    <a:pt x="7085" y="908"/>
                    <a:pt x="8329" y="908"/>
                  </a:cubicBezTo>
                  <a:cubicBezTo>
                    <a:pt x="8907" y="908"/>
                    <a:pt x="8907" y="27"/>
                    <a:pt x="8329" y="27"/>
                  </a:cubicBezTo>
                  <a:cubicBezTo>
                    <a:pt x="7085" y="27"/>
                    <a:pt x="5827" y="0"/>
                    <a:pt x="4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1" name="Google Shape;2891;p67"/>
            <p:cNvSpPr/>
            <p:nvPr/>
          </p:nvSpPr>
          <p:spPr>
            <a:xfrm>
              <a:off x="-267975" y="1151300"/>
              <a:ext cx="381500" cy="524700"/>
            </a:xfrm>
            <a:custGeom>
              <a:avLst/>
              <a:gdLst/>
              <a:ahLst/>
              <a:cxnLst/>
              <a:rect l="l" t="t" r="r" b="b"/>
              <a:pathLst>
                <a:path w="15260" h="20988" extrusionOk="0">
                  <a:moveTo>
                    <a:pt x="8000" y="1"/>
                  </a:moveTo>
                  <a:cubicBezTo>
                    <a:pt x="5408" y="1"/>
                    <a:pt x="2746" y="799"/>
                    <a:pt x="1399" y="2897"/>
                  </a:cubicBezTo>
                  <a:cubicBezTo>
                    <a:pt x="0" y="5025"/>
                    <a:pt x="456" y="8034"/>
                    <a:pt x="639" y="10617"/>
                  </a:cubicBezTo>
                  <a:cubicBezTo>
                    <a:pt x="852" y="13657"/>
                    <a:pt x="1855" y="16210"/>
                    <a:pt x="3739" y="18551"/>
                  </a:cubicBezTo>
                  <a:cubicBezTo>
                    <a:pt x="4736" y="19811"/>
                    <a:pt x="6694" y="20987"/>
                    <a:pt x="8250" y="20987"/>
                  </a:cubicBezTo>
                  <a:cubicBezTo>
                    <a:pt x="8307" y="20987"/>
                    <a:pt x="8364" y="20986"/>
                    <a:pt x="8420" y="20982"/>
                  </a:cubicBezTo>
                  <a:cubicBezTo>
                    <a:pt x="10031" y="20922"/>
                    <a:pt x="11429" y="19858"/>
                    <a:pt x="12675" y="18308"/>
                  </a:cubicBezTo>
                  <a:cubicBezTo>
                    <a:pt x="14773" y="15481"/>
                    <a:pt x="15259" y="11225"/>
                    <a:pt x="15107" y="7912"/>
                  </a:cubicBezTo>
                  <a:cubicBezTo>
                    <a:pt x="14925" y="3778"/>
                    <a:pt x="14378" y="1104"/>
                    <a:pt x="10821" y="313"/>
                  </a:cubicBezTo>
                  <a:cubicBezTo>
                    <a:pt x="9940" y="114"/>
                    <a:pt x="8975" y="1"/>
                    <a:pt x="800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2" name="Google Shape;2892;p67"/>
            <p:cNvSpPr/>
            <p:nvPr/>
          </p:nvSpPr>
          <p:spPr>
            <a:xfrm>
              <a:off x="-324975" y="1095475"/>
              <a:ext cx="490925" cy="365750"/>
            </a:xfrm>
            <a:custGeom>
              <a:avLst/>
              <a:gdLst/>
              <a:ahLst/>
              <a:cxnLst/>
              <a:rect l="l" t="t" r="r" b="b"/>
              <a:pathLst>
                <a:path w="19637" h="14630" extrusionOk="0">
                  <a:moveTo>
                    <a:pt x="10438" y="1"/>
                  </a:moveTo>
                  <a:cubicBezTo>
                    <a:pt x="8930" y="1"/>
                    <a:pt x="7429" y="219"/>
                    <a:pt x="6019" y="783"/>
                  </a:cubicBezTo>
                  <a:cubicBezTo>
                    <a:pt x="4195" y="1452"/>
                    <a:pt x="2584" y="2759"/>
                    <a:pt x="1673" y="4431"/>
                  </a:cubicBezTo>
                  <a:cubicBezTo>
                    <a:pt x="1" y="7501"/>
                    <a:pt x="791" y="11361"/>
                    <a:pt x="2432" y="14461"/>
                  </a:cubicBezTo>
                  <a:cubicBezTo>
                    <a:pt x="2588" y="14575"/>
                    <a:pt x="2747" y="14629"/>
                    <a:pt x="2897" y="14629"/>
                  </a:cubicBezTo>
                  <a:cubicBezTo>
                    <a:pt x="3188" y="14629"/>
                    <a:pt x="3447" y="14427"/>
                    <a:pt x="3587" y="14066"/>
                  </a:cubicBezTo>
                  <a:cubicBezTo>
                    <a:pt x="3831" y="13550"/>
                    <a:pt x="4013" y="10753"/>
                    <a:pt x="4074" y="8565"/>
                  </a:cubicBezTo>
                  <a:lnTo>
                    <a:pt x="4074" y="8565"/>
                  </a:lnTo>
                  <a:cubicBezTo>
                    <a:pt x="4073" y="8565"/>
                    <a:pt x="4073" y="8565"/>
                    <a:pt x="4073" y="8565"/>
                  </a:cubicBezTo>
                  <a:cubicBezTo>
                    <a:pt x="4043" y="8565"/>
                    <a:pt x="6601" y="6033"/>
                    <a:pt x="7296" y="4583"/>
                  </a:cubicBezTo>
                  <a:lnTo>
                    <a:pt x="7296" y="4583"/>
                  </a:lnTo>
                  <a:cubicBezTo>
                    <a:pt x="7235" y="5586"/>
                    <a:pt x="15259" y="7653"/>
                    <a:pt x="16597" y="7805"/>
                  </a:cubicBezTo>
                  <a:cubicBezTo>
                    <a:pt x="16870" y="9203"/>
                    <a:pt x="16901" y="12547"/>
                    <a:pt x="17266" y="13002"/>
                  </a:cubicBezTo>
                  <a:cubicBezTo>
                    <a:pt x="17537" y="13293"/>
                    <a:pt x="17943" y="13497"/>
                    <a:pt x="18328" y="13497"/>
                  </a:cubicBezTo>
                  <a:cubicBezTo>
                    <a:pt x="18548" y="13497"/>
                    <a:pt x="18761" y="13431"/>
                    <a:pt x="18937" y="13276"/>
                  </a:cubicBezTo>
                  <a:cubicBezTo>
                    <a:pt x="19515" y="10966"/>
                    <a:pt x="19636" y="8534"/>
                    <a:pt x="19302" y="6133"/>
                  </a:cubicBezTo>
                  <a:cubicBezTo>
                    <a:pt x="19150" y="5252"/>
                    <a:pt x="18937" y="4340"/>
                    <a:pt x="18542" y="3580"/>
                  </a:cubicBezTo>
                  <a:cubicBezTo>
                    <a:pt x="17266" y="1239"/>
                    <a:pt x="14439" y="236"/>
                    <a:pt x="11764" y="54"/>
                  </a:cubicBezTo>
                  <a:cubicBezTo>
                    <a:pt x="11323" y="19"/>
                    <a:pt x="10880" y="1"/>
                    <a:pt x="1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3" name="Google Shape;2893;p67"/>
            <p:cNvSpPr/>
            <p:nvPr/>
          </p:nvSpPr>
          <p:spPr>
            <a:xfrm>
              <a:off x="-307500" y="1384700"/>
              <a:ext cx="92750" cy="139225"/>
            </a:xfrm>
            <a:custGeom>
              <a:avLst/>
              <a:gdLst/>
              <a:ahLst/>
              <a:cxnLst/>
              <a:rect l="l" t="t" r="r" b="b"/>
              <a:pathLst>
                <a:path w="3710" h="5569" extrusionOk="0">
                  <a:moveTo>
                    <a:pt x="1499" y="1"/>
                  </a:moveTo>
                  <a:cubicBezTo>
                    <a:pt x="1344" y="1"/>
                    <a:pt x="1179" y="31"/>
                    <a:pt x="1004" y="96"/>
                  </a:cubicBezTo>
                  <a:cubicBezTo>
                    <a:pt x="366" y="339"/>
                    <a:pt x="1" y="1525"/>
                    <a:pt x="122" y="2193"/>
                  </a:cubicBezTo>
                  <a:cubicBezTo>
                    <a:pt x="396" y="3561"/>
                    <a:pt x="1004" y="5020"/>
                    <a:pt x="2220" y="5506"/>
                  </a:cubicBezTo>
                  <a:cubicBezTo>
                    <a:pt x="2317" y="5549"/>
                    <a:pt x="2414" y="5569"/>
                    <a:pt x="2510" y="5569"/>
                  </a:cubicBezTo>
                  <a:cubicBezTo>
                    <a:pt x="3155" y="5569"/>
                    <a:pt x="3709" y="4676"/>
                    <a:pt x="3709" y="4199"/>
                  </a:cubicBezTo>
                  <a:cubicBezTo>
                    <a:pt x="3709" y="3725"/>
                    <a:pt x="3223" y="1"/>
                    <a:pt x="1499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4" name="Google Shape;2894;p67"/>
            <p:cNvSpPr/>
            <p:nvPr/>
          </p:nvSpPr>
          <p:spPr>
            <a:xfrm>
              <a:off x="71000" y="1384700"/>
              <a:ext cx="92675" cy="139225"/>
            </a:xfrm>
            <a:custGeom>
              <a:avLst/>
              <a:gdLst/>
              <a:ahLst/>
              <a:cxnLst/>
              <a:rect l="l" t="t" r="r" b="b"/>
              <a:pathLst>
                <a:path w="3707" h="5569" extrusionOk="0">
                  <a:moveTo>
                    <a:pt x="2238" y="1"/>
                  </a:moveTo>
                  <a:cubicBezTo>
                    <a:pt x="510" y="1"/>
                    <a:pt x="0" y="3725"/>
                    <a:pt x="28" y="4199"/>
                  </a:cubicBezTo>
                  <a:cubicBezTo>
                    <a:pt x="28" y="4676"/>
                    <a:pt x="582" y="5569"/>
                    <a:pt x="1228" y="5569"/>
                  </a:cubicBezTo>
                  <a:cubicBezTo>
                    <a:pt x="1323" y="5569"/>
                    <a:pt x="1420" y="5549"/>
                    <a:pt x="1518" y="5506"/>
                  </a:cubicBezTo>
                  <a:cubicBezTo>
                    <a:pt x="2734" y="5020"/>
                    <a:pt x="3341" y="3561"/>
                    <a:pt x="3615" y="2193"/>
                  </a:cubicBezTo>
                  <a:cubicBezTo>
                    <a:pt x="3706" y="1525"/>
                    <a:pt x="3372" y="339"/>
                    <a:pt x="2734" y="96"/>
                  </a:cubicBezTo>
                  <a:cubicBezTo>
                    <a:pt x="2558" y="31"/>
                    <a:pt x="2393" y="1"/>
                    <a:pt x="2238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5" name="Google Shape;2895;p67"/>
            <p:cNvSpPr/>
            <p:nvPr/>
          </p:nvSpPr>
          <p:spPr>
            <a:xfrm>
              <a:off x="-160075" y="1384800"/>
              <a:ext cx="40300" cy="39550"/>
            </a:xfrm>
            <a:custGeom>
              <a:avLst/>
              <a:gdLst/>
              <a:ahLst/>
              <a:cxnLst/>
              <a:rect l="l" t="t" r="r" b="b"/>
              <a:pathLst>
                <a:path w="1612" h="158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47"/>
                    <a:pt x="335" y="1581"/>
                    <a:pt x="791" y="1581"/>
                  </a:cubicBezTo>
                  <a:cubicBezTo>
                    <a:pt x="1247" y="1581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6" name="Google Shape;2896;p67"/>
            <p:cNvSpPr/>
            <p:nvPr/>
          </p:nvSpPr>
          <p:spPr>
            <a:xfrm>
              <a:off x="-14925" y="1384800"/>
              <a:ext cx="40300" cy="39550"/>
            </a:xfrm>
            <a:custGeom>
              <a:avLst/>
              <a:gdLst/>
              <a:ahLst/>
              <a:cxnLst/>
              <a:rect l="l" t="t" r="r" b="b"/>
              <a:pathLst>
                <a:path w="1612" h="158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581"/>
                    <a:pt x="821" y="1581"/>
                  </a:cubicBezTo>
                  <a:cubicBezTo>
                    <a:pt x="1277" y="1581"/>
                    <a:pt x="1611" y="1247"/>
                    <a:pt x="1611" y="791"/>
                  </a:cubicBezTo>
                  <a:cubicBezTo>
                    <a:pt x="1611" y="335"/>
                    <a:pt x="1216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7" name="Google Shape;2897;p67"/>
            <p:cNvSpPr/>
            <p:nvPr/>
          </p:nvSpPr>
          <p:spPr>
            <a:xfrm>
              <a:off x="-87875" y="1382525"/>
              <a:ext cx="64475" cy="138050"/>
            </a:xfrm>
            <a:custGeom>
              <a:avLst/>
              <a:gdLst/>
              <a:ahLst/>
              <a:cxnLst/>
              <a:rect l="l" t="t" r="r" b="b"/>
              <a:pathLst>
                <a:path w="2579" h="5522" extrusionOk="0">
                  <a:moveTo>
                    <a:pt x="699" y="1"/>
                  </a:moveTo>
                  <a:cubicBezTo>
                    <a:pt x="0" y="1"/>
                    <a:pt x="335" y="3983"/>
                    <a:pt x="335" y="5046"/>
                  </a:cubicBezTo>
                  <a:cubicBezTo>
                    <a:pt x="335" y="5384"/>
                    <a:pt x="704" y="5521"/>
                    <a:pt x="1134" y="5521"/>
                  </a:cubicBezTo>
                  <a:cubicBezTo>
                    <a:pt x="1786" y="5521"/>
                    <a:pt x="2578" y="5206"/>
                    <a:pt x="2432" y="4803"/>
                  </a:cubicBezTo>
                  <a:cubicBezTo>
                    <a:pt x="2067" y="4195"/>
                    <a:pt x="1307" y="4286"/>
                    <a:pt x="1216" y="2432"/>
                  </a:cubicBezTo>
                  <a:cubicBezTo>
                    <a:pt x="1186" y="852"/>
                    <a:pt x="1216" y="1"/>
                    <a:pt x="6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8" name="Google Shape;2898;p67"/>
            <p:cNvSpPr/>
            <p:nvPr/>
          </p:nvSpPr>
          <p:spPr>
            <a:xfrm>
              <a:off x="-30850" y="1323825"/>
              <a:ext cx="87975" cy="20100"/>
            </a:xfrm>
            <a:custGeom>
              <a:avLst/>
              <a:gdLst/>
              <a:ahLst/>
              <a:cxnLst/>
              <a:rect l="l" t="t" r="r" b="b"/>
              <a:pathLst>
                <a:path w="3519" h="804" extrusionOk="0">
                  <a:moveTo>
                    <a:pt x="1815" y="1"/>
                  </a:moveTo>
                  <a:cubicBezTo>
                    <a:pt x="1200" y="1"/>
                    <a:pt x="576" y="191"/>
                    <a:pt x="121" y="495"/>
                  </a:cubicBezTo>
                  <a:cubicBezTo>
                    <a:pt x="0" y="591"/>
                    <a:pt x="51" y="744"/>
                    <a:pt x="153" y="744"/>
                  </a:cubicBezTo>
                  <a:cubicBezTo>
                    <a:pt x="180" y="744"/>
                    <a:pt x="210" y="733"/>
                    <a:pt x="242" y="707"/>
                  </a:cubicBezTo>
                  <a:cubicBezTo>
                    <a:pt x="707" y="423"/>
                    <a:pt x="1144" y="309"/>
                    <a:pt x="1575" y="309"/>
                  </a:cubicBezTo>
                  <a:cubicBezTo>
                    <a:pt x="2159" y="309"/>
                    <a:pt x="2730" y="519"/>
                    <a:pt x="3342" y="799"/>
                  </a:cubicBezTo>
                  <a:cubicBezTo>
                    <a:pt x="3352" y="802"/>
                    <a:pt x="3362" y="803"/>
                    <a:pt x="3372" y="803"/>
                  </a:cubicBezTo>
                  <a:cubicBezTo>
                    <a:pt x="3452" y="803"/>
                    <a:pt x="3518" y="701"/>
                    <a:pt x="3464" y="647"/>
                  </a:cubicBezTo>
                  <a:cubicBezTo>
                    <a:pt x="3038" y="191"/>
                    <a:pt x="2431" y="1"/>
                    <a:pt x="1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99" name="Google Shape;2899;p67"/>
            <p:cNvSpPr/>
            <p:nvPr/>
          </p:nvSpPr>
          <p:spPr>
            <a:xfrm>
              <a:off x="-186425" y="1323825"/>
              <a:ext cx="87450" cy="20100"/>
            </a:xfrm>
            <a:custGeom>
              <a:avLst/>
              <a:gdLst/>
              <a:ahLst/>
              <a:cxnLst/>
              <a:rect l="l" t="t" r="r" b="b"/>
              <a:pathLst>
                <a:path w="3498" h="804" extrusionOk="0">
                  <a:moveTo>
                    <a:pt x="1685" y="1"/>
                  </a:moveTo>
                  <a:cubicBezTo>
                    <a:pt x="1070" y="1"/>
                    <a:pt x="477" y="191"/>
                    <a:pt x="82" y="647"/>
                  </a:cubicBezTo>
                  <a:cubicBezTo>
                    <a:pt x="1" y="701"/>
                    <a:pt x="64" y="803"/>
                    <a:pt x="144" y="803"/>
                  </a:cubicBezTo>
                  <a:cubicBezTo>
                    <a:pt x="153" y="803"/>
                    <a:pt x="163" y="802"/>
                    <a:pt x="173" y="799"/>
                  </a:cubicBezTo>
                  <a:cubicBezTo>
                    <a:pt x="789" y="534"/>
                    <a:pt x="1375" y="332"/>
                    <a:pt x="1971" y="332"/>
                  </a:cubicBezTo>
                  <a:cubicBezTo>
                    <a:pt x="2404" y="332"/>
                    <a:pt x="2843" y="439"/>
                    <a:pt x="3304" y="707"/>
                  </a:cubicBezTo>
                  <a:cubicBezTo>
                    <a:pt x="3329" y="733"/>
                    <a:pt x="3354" y="744"/>
                    <a:pt x="3375" y="744"/>
                  </a:cubicBezTo>
                  <a:cubicBezTo>
                    <a:pt x="3456" y="744"/>
                    <a:pt x="3498" y="591"/>
                    <a:pt x="3426" y="495"/>
                  </a:cubicBezTo>
                  <a:cubicBezTo>
                    <a:pt x="2939" y="191"/>
                    <a:pt x="2301" y="1"/>
                    <a:pt x="1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0" name="Google Shape;2900;p67"/>
            <p:cNvSpPr/>
            <p:nvPr/>
          </p:nvSpPr>
          <p:spPr>
            <a:xfrm>
              <a:off x="-191225" y="1469150"/>
              <a:ext cx="51700" cy="38025"/>
            </a:xfrm>
            <a:custGeom>
              <a:avLst/>
              <a:gdLst/>
              <a:ahLst/>
              <a:cxnLst/>
              <a:rect l="l" t="t" r="r" b="b"/>
              <a:pathLst>
                <a:path w="2068" h="1521" extrusionOk="0">
                  <a:moveTo>
                    <a:pt x="1034" y="1"/>
                  </a:moveTo>
                  <a:cubicBezTo>
                    <a:pt x="456" y="1"/>
                    <a:pt x="0" y="335"/>
                    <a:pt x="0" y="761"/>
                  </a:cubicBezTo>
                  <a:cubicBezTo>
                    <a:pt x="0" y="1156"/>
                    <a:pt x="456" y="1521"/>
                    <a:pt x="1034" y="1521"/>
                  </a:cubicBezTo>
                  <a:cubicBezTo>
                    <a:pt x="1581" y="1521"/>
                    <a:pt x="2067" y="1156"/>
                    <a:pt x="2067" y="761"/>
                  </a:cubicBezTo>
                  <a:cubicBezTo>
                    <a:pt x="2067" y="335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1" name="Google Shape;2901;p67"/>
            <p:cNvSpPr/>
            <p:nvPr/>
          </p:nvSpPr>
          <p:spPr>
            <a:xfrm>
              <a:off x="10900" y="1462325"/>
              <a:ext cx="51700" cy="38025"/>
            </a:xfrm>
            <a:custGeom>
              <a:avLst/>
              <a:gdLst/>
              <a:ahLst/>
              <a:cxnLst/>
              <a:rect l="l" t="t" r="r" b="b"/>
              <a:pathLst>
                <a:path w="2068" h="1521" extrusionOk="0">
                  <a:moveTo>
                    <a:pt x="1034" y="0"/>
                  </a:moveTo>
                  <a:cubicBezTo>
                    <a:pt x="457" y="0"/>
                    <a:pt x="1" y="335"/>
                    <a:pt x="1" y="760"/>
                  </a:cubicBezTo>
                  <a:cubicBezTo>
                    <a:pt x="1" y="1186"/>
                    <a:pt x="457" y="1520"/>
                    <a:pt x="1034" y="1520"/>
                  </a:cubicBezTo>
                  <a:cubicBezTo>
                    <a:pt x="1612" y="1520"/>
                    <a:pt x="2068" y="1186"/>
                    <a:pt x="2068" y="760"/>
                  </a:cubicBezTo>
                  <a:cubicBezTo>
                    <a:pt x="2068" y="335"/>
                    <a:pt x="1612" y="0"/>
                    <a:pt x="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2" name="Google Shape;2902;p67"/>
            <p:cNvSpPr/>
            <p:nvPr/>
          </p:nvSpPr>
          <p:spPr>
            <a:xfrm>
              <a:off x="-103075" y="1550475"/>
              <a:ext cx="76775" cy="64100"/>
            </a:xfrm>
            <a:custGeom>
              <a:avLst/>
              <a:gdLst/>
              <a:ahLst/>
              <a:cxnLst/>
              <a:rect l="l" t="t" r="r" b="b"/>
              <a:pathLst>
                <a:path w="3071" h="2564" extrusionOk="0">
                  <a:moveTo>
                    <a:pt x="3010" y="0"/>
                  </a:moveTo>
                  <a:lnTo>
                    <a:pt x="3010" y="0"/>
                  </a:lnTo>
                  <a:cubicBezTo>
                    <a:pt x="2371" y="185"/>
                    <a:pt x="1510" y="259"/>
                    <a:pt x="823" y="259"/>
                  </a:cubicBezTo>
                  <a:cubicBezTo>
                    <a:pt x="495" y="259"/>
                    <a:pt x="206" y="242"/>
                    <a:pt x="0" y="213"/>
                  </a:cubicBezTo>
                  <a:lnTo>
                    <a:pt x="0" y="213"/>
                  </a:lnTo>
                  <a:cubicBezTo>
                    <a:pt x="175" y="1027"/>
                    <a:pt x="544" y="2563"/>
                    <a:pt x="1665" y="2563"/>
                  </a:cubicBezTo>
                  <a:cubicBezTo>
                    <a:pt x="1717" y="2563"/>
                    <a:pt x="1770" y="2560"/>
                    <a:pt x="1824" y="2553"/>
                  </a:cubicBezTo>
                  <a:cubicBezTo>
                    <a:pt x="2402" y="2493"/>
                    <a:pt x="3070" y="1277"/>
                    <a:pt x="3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3" name="Google Shape;2903;p67"/>
            <p:cNvSpPr/>
            <p:nvPr/>
          </p:nvSpPr>
          <p:spPr>
            <a:xfrm>
              <a:off x="93725" y="1498950"/>
              <a:ext cx="19675" cy="15500"/>
            </a:xfrm>
            <a:custGeom>
              <a:avLst/>
              <a:gdLst/>
              <a:ahLst/>
              <a:cxnLst/>
              <a:rect l="l" t="t" r="r" b="b"/>
              <a:pathLst>
                <a:path w="787" h="620" extrusionOk="0">
                  <a:moveTo>
                    <a:pt x="457" y="0"/>
                  </a:moveTo>
                  <a:cubicBezTo>
                    <a:pt x="420" y="0"/>
                    <a:pt x="380" y="8"/>
                    <a:pt x="335" y="25"/>
                  </a:cubicBezTo>
                  <a:lnTo>
                    <a:pt x="305" y="25"/>
                  </a:lnTo>
                  <a:cubicBezTo>
                    <a:pt x="1" y="146"/>
                    <a:pt x="1" y="481"/>
                    <a:pt x="305" y="602"/>
                  </a:cubicBezTo>
                  <a:lnTo>
                    <a:pt x="335" y="602"/>
                  </a:lnTo>
                  <a:cubicBezTo>
                    <a:pt x="373" y="614"/>
                    <a:pt x="408" y="619"/>
                    <a:pt x="440" y="619"/>
                  </a:cubicBezTo>
                  <a:cubicBezTo>
                    <a:pt x="781" y="619"/>
                    <a:pt x="787" y="0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4" name="Google Shape;2904;p67"/>
            <p:cNvSpPr/>
            <p:nvPr/>
          </p:nvSpPr>
          <p:spPr>
            <a:xfrm>
              <a:off x="-252025" y="1499700"/>
              <a:ext cx="18925" cy="15500"/>
            </a:xfrm>
            <a:custGeom>
              <a:avLst/>
              <a:gdLst/>
              <a:ahLst/>
              <a:cxnLst/>
              <a:rect l="l" t="t" r="r" b="b"/>
              <a:pathLst>
                <a:path w="757" h="620" extrusionOk="0">
                  <a:moveTo>
                    <a:pt x="426" y="1"/>
                  </a:moveTo>
                  <a:cubicBezTo>
                    <a:pt x="390" y="1"/>
                    <a:pt x="349" y="8"/>
                    <a:pt x="305" y="25"/>
                  </a:cubicBezTo>
                  <a:lnTo>
                    <a:pt x="274" y="25"/>
                  </a:lnTo>
                  <a:cubicBezTo>
                    <a:pt x="1" y="147"/>
                    <a:pt x="1" y="481"/>
                    <a:pt x="274" y="603"/>
                  </a:cubicBezTo>
                  <a:lnTo>
                    <a:pt x="305" y="603"/>
                  </a:lnTo>
                  <a:cubicBezTo>
                    <a:pt x="342" y="614"/>
                    <a:pt x="377" y="620"/>
                    <a:pt x="409" y="620"/>
                  </a:cubicBezTo>
                  <a:cubicBezTo>
                    <a:pt x="750" y="620"/>
                    <a:pt x="756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5" name="Google Shape;2905;p67"/>
            <p:cNvSpPr/>
            <p:nvPr/>
          </p:nvSpPr>
          <p:spPr>
            <a:xfrm>
              <a:off x="184350" y="1790875"/>
              <a:ext cx="398775" cy="643700"/>
            </a:xfrm>
            <a:custGeom>
              <a:avLst/>
              <a:gdLst/>
              <a:ahLst/>
              <a:cxnLst/>
              <a:rect l="l" t="t" r="r" b="b"/>
              <a:pathLst>
                <a:path w="15951" h="25748" extrusionOk="0">
                  <a:moveTo>
                    <a:pt x="4234" y="1"/>
                  </a:moveTo>
                  <a:cubicBezTo>
                    <a:pt x="2759" y="1"/>
                    <a:pt x="1" y="2722"/>
                    <a:pt x="1665" y="8166"/>
                  </a:cubicBezTo>
                  <a:cubicBezTo>
                    <a:pt x="2850" y="12117"/>
                    <a:pt x="4917" y="15734"/>
                    <a:pt x="6954" y="19351"/>
                  </a:cubicBezTo>
                  <a:cubicBezTo>
                    <a:pt x="8078" y="21327"/>
                    <a:pt x="9324" y="23333"/>
                    <a:pt x="11118" y="24731"/>
                  </a:cubicBezTo>
                  <a:cubicBezTo>
                    <a:pt x="11828" y="25303"/>
                    <a:pt x="12769" y="25748"/>
                    <a:pt x="13633" y="25748"/>
                  </a:cubicBezTo>
                  <a:cubicBezTo>
                    <a:pt x="14100" y="25748"/>
                    <a:pt x="14544" y="25618"/>
                    <a:pt x="14917" y="25309"/>
                  </a:cubicBezTo>
                  <a:cubicBezTo>
                    <a:pt x="15951" y="24488"/>
                    <a:pt x="15799" y="22907"/>
                    <a:pt x="15495" y="21661"/>
                  </a:cubicBezTo>
                  <a:cubicBezTo>
                    <a:pt x="14978" y="19503"/>
                    <a:pt x="11087" y="9776"/>
                    <a:pt x="9294" y="6251"/>
                  </a:cubicBezTo>
                  <a:cubicBezTo>
                    <a:pt x="8716" y="5065"/>
                    <a:pt x="6954" y="931"/>
                    <a:pt x="4552" y="50"/>
                  </a:cubicBezTo>
                  <a:cubicBezTo>
                    <a:pt x="4456" y="17"/>
                    <a:pt x="4349" y="1"/>
                    <a:pt x="4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6" name="Google Shape;2906;p67"/>
            <p:cNvSpPr/>
            <p:nvPr/>
          </p:nvSpPr>
          <p:spPr>
            <a:xfrm>
              <a:off x="229750" y="1841950"/>
              <a:ext cx="59775" cy="293250"/>
            </a:xfrm>
            <a:custGeom>
              <a:avLst/>
              <a:gdLst/>
              <a:ahLst/>
              <a:cxnLst/>
              <a:rect l="l" t="t" r="r" b="b"/>
              <a:pathLst>
                <a:path w="2391" h="11730" extrusionOk="0">
                  <a:moveTo>
                    <a:pt x="2053" y="1"/>
                  </a:moveTo>
                  <a:cubicBezTo>
                    <a:pt x="1965" y="1"/>
                    <a:pt x="1877" y="41"/>
                    <a:pt x="1824" y="135"/>
                  </a:cubicBezTo>
                  <a:cubicBezTo>
                    <a:pt x="1" y="3630"/>
                    <a:pt x="943" y="8007"/>
                    <a:pt x="1976" y="11594"/>
                  </a:cubicBezTo>
                  <a:cubicBezTo>
                    <a:pt x="2001" y="11691"/>
                    <a:pt x="2074" y="11730"/>
                    <a:pt x="2147" y="11730"/>
                  </a:cubicBezTo>
                  <a:cubicBezTo>
                    <a:pt x="2256" y="11730"/>
                    <a:pt x="2365" y="11642"/>
                    <a:pt x="2311" y="11533"/>
                  </a:cubicBezTo>
                  <a:cubicBezTo>
                    <a:pt x="1520" y="7642"/>
                    <a:pt x="821" y="4147"/>
                    <a:pt x="2311" y="347"/>
                  </a:cubicBezTo>
                  <a:cubicBezTo>
                    <a:pt x="2391" y="148"/>
                    <a:pt x="2221" y="1"/>
                    <a:pt x="2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7" name="Google Shape;2907;p67"/>
            <p:cNvSpPr/>
            <p:nvPr/>
          </p:nvSpPr>
          <p:spPr>
            <a:xfrm>
              <a:off x="219375" y="2064925"/>
              <a:ext cx="61150" cy="89625"/>
            </a:xfrm>
            <a:custGeom>
              <a:avLst/>
              <a:gdLst/>
              <a:ahLst/>
              <a:cxnLst/>
              <a:rect l="l" t="t" r="r" b="b"/>
              <a:pathLst>
                <a:path w="2446" h="3585" extrusionOk="0">
                  <a:moveTo>
                    <a:pt x="178" y="1"/>
                  </a:moveTo>
                  <a:cubicBezTo>
                    <a:pt x="84" y="1"/>
                    <a:pt x="1" y="94"/>
                    <a:pt x="21" y="213"/>
                  </a:cubicBezTo>
                  <a:cubicBezTo>
                    <a:pt x="142" y="912"/>
                    <a:pt x="507" y="1520"/>
                    <a:pt x="902" y="2097"/>
                  </a:cubicBezTo>
                  <a:cubicBezTo>
                    <a:pt x="1236" y="2644"/>
                    <a:pt x="1662" y="3252"/>
                    <a:pt x="2209" y="3556"/>
                  </a:cubicBezTo>
                  <a:cubicBezTo>
                    <a:pt x="2241" y="3576"/>
                    <a:pt x="2271" y="3584"/>
                    <a:pt x="2297" y="3584"/>
                  </a:cubicBezTo>
                  <a:cubicBezTo>
                    <a:pt x="2394" y="3584"/>
                    <a:pt x="2446" y="3470"/>
                    <a:pt x="2422" y="3374"/>
                  </a:cubicBezTo>
                  <a:cubicBezTo>
                    <a:pt x="2118" y="2827"/>
                    <a:pt x="1631" y="2340"/>
                    <a:pt x="1297" y="1793"/>
                  </a:cubicBezTo>
                  <a:cubicBezTo>
                    <a:pt x="932" y="1246"/>
                    <a:pt x="689" y="669"/>
                    <a:pt x="324" y="91"/>
                  </a:cubicBezTo>
                  <a:cubicBezTo>
                    <a:pt x="282" y="28"/>
                    <a:pt x="229" y="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8" name="Google Shape;2908;p67"/>
            <p:cNvSpPr/>
            <p:nvPr/>
          </p:nvSpPr>
          <p:spPr>
            <a:xfrm>
              <a:off x="298900" y="1567175"/>
              <a:ext cx="170250" cy="289325"/>
            </a:xfrm>
            <a:custGeom>
              <a:avLst/>
              <a:gdLst/>
              <a:ahLst/>
              <a:cxnLst/>
              <a:rect l="l" t="t" r="r" b="b"/>
              <a:pathLst>
                <a:path w="6810" h="11573" extrusionOk="0">
                  <a:moveTo>
                    <a:pt x="4347" y="1"/>
                  </a:moveTo>
                  <a:lnTo>
                    <a:pt x="305" y="9727"/>
                  </a:lnTo>
                  <a:cubicBezTo>
                    <a:pt x="1" y="10396"/>
                    <a:pt x="335" y="11186"/>
                    <a:pt x="1034" y="11460"/>
                  </a:cubicBezTo>
                  <a:cubicBezTo>
                    <a:pt x="1202" y="11536"/>
                    <a:pt x="1380" y="11573"/>
                    <a:pt x="1556" y="11573"/>
                  </a:cubicBezTo>
                  <a:cubicBezTo>
                    <a:pt x="2079" y="11573"/>
                    <a:pt x="2585" y="11254"/>
                    <a:pt x="2767" y="10730"/>
                  </a:cubicBezTo>
                  <a:lnTo>
                    <a:pt x="6809" y="1004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9" name="Google Shape;2909;p67"/>
            <p:cNvSpPr/>
            <p:nvPr/>
          </p:nvSpPr>
          <p:spPr>
            <a:xfrm>
              <a:off x="314850" y="1621900"/>
              <a:ext cx="123150" cy="219425"/>
            </a:xfrm>
            <a:custGeom>
              <a:avLst/>
              <a:gdLst/>
              <a:ahLst/>
              <a:cxnLst/>
              <a:rect l="l" t="t" r="r" b="b"/>
              <a:pathLst>
                <a:path w="4926" h="8777" extrusionOk="0">
                  <a:moveTo>
                    <a:pt x="3344" y="0"/>
                  </a:moveTo>
                  <a:lnTo>
                    <a:pt x="214" y="7599"/>
                  </a:lnTo>
                  <a:cubicBezTo>
                    <a:pt x="1" y="8025"/>
                    <a:pt x="214" y="8511"/>
                    <a:pt x="639" y="8693"/>
                  </a:cubicBezTo>
                  <a:cubicBezTo>
                    <a:pt x="752" y="8750"/>
                    <a:pt x="871" y="8776"/>
                    <a:pt x="989" y="8776"/>
                  </a:cubicBezTo>
                  <a:cubicBezTo>
                    <a:pt x="1315" y="8776"/>
                    <a:pt x="1630" y="8573"/>
                    <a:pt x="1764" y="8238"/>
                  </a:cubicBezTo>
                  <a:lnTo>
                    <a:pt x="4925" y="639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0" name="Google Shape;2910;p67"/>
            <p:cNvSpPr/>
            <p:nvPr/>
          </p:nvSpPr>
          <p:spPr>
            <a:xfrm>
              <a:off x="363500" y="1715350"/>
              <a:ext cx="22050" cy="19575"/>
            </a:xfrm>
            <a:custGeom>
              <a:avLst/>
              <a:gdLst/>
              <a:ahLst/>
              <a:cxnLst/>
              <a:rect l="l" t="t" r="r" b="b"/>
              <a:pathLst>
                <a:path w="882" h="783" extrusionOk="0">
                  <a:moveTo>
                    <a:pt x="443" y="0"/>
                  </a:moveTo>
                  <a:cubicBezTo>
                    <a:pt x="292" y="0"/>
                    <a:pt x="138" y="104"/>
                    <a:pt x="91" y="244"/>
                  </a:cubicBezTo>
                  <a:cubicBezTo>
                    <a:pt x="0" y="426"/>
                    <a:pt x="91" y="670"/>
                    <a:pt x="304" y="761"/>
                  </a:cubicBezTo>
                  <a:cubicBezTo>
                    <a:pt x="347" y="775"/>
                    <a:pt x="394" y="783"/>
                    <a:pt x="440" y="783"/>
                  </a:cubicBezTo>
                  <a:cubicBezTo>
                    <a:pt x="591" y="783"/>
                    <a:pt x="744" y="703"/>
                    <a:pt x="791" y="518"/>
                  </a:cubicBezTo>
                  <a:cubicBezTo>
                    <a:pt x="882" y="335"/>
                    <a:pt x="791" y="92"/>
                    <a:pt x="578" y="31"/>
                  </a:cubicBezTo>
                  <a:cubicBezTo>
                    <a:pt x="535" y="10"/>
                    <a:pt x="489" y="0"/>
                    <a:pt x="443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1" name="Google Shape;2911;p67"/>
            <p:cNvSpPr/>
            <p:nvPr/>
          </p:nvSpPr>
          <p:spPr>
            <a:xfrm>
              <a:off x="384775" y="1660075"/>
              <a:ext cx="17500" cy="15950"/>
            </a:xfrm>
            <a:custGeom>
              <a:avLst/>
              <a:gdLst/>
              <a:ahLst/>
              <a:cxnLst/>
              <a:rect l="l" t="t" r="r" b="b"/>
              <a:pathLst>
                <a:path w="700" h="638" extrusionOk="0">
                  <a:moveTo>
                    <a:pt x="352" y="0"/>
                  </a:moveTo>
                  <a:cubicBezTo>
                    <a:pt x="230" y="0"/>
                    <a:pt x="129" y="63"/>
                    <a:pt x="61" y="175"/>
                  </a:cubicBezTo>
                  <a:cubicBezTo>
                    <a:pt x="0" y="327"/>
                    <a:pt x="61" y="540"/>
                    <a:pt x="213" y="601"/>
                  </a:cubicBezTo>
                  <a:cubicBezTo>
                    <a:pt x="255" y="626"/>
                    <a:pt x="299" y="637"/>
                    <a:pt x="343" y="637"/>
                  </a:cubicBezTo>
                  <a:cubicBezTo>
                    <a:pt x="459" y="637"/>
                    <a:pt x="573" y="559"/>
                    <a:pt x="639" y="449"/>
                  </a:cubicBezTo>
                  <a:cubicBezTo>
                    <a:pt x="699" y="297"/>
                    <a:pt x="639" y="115"/>
                    <a:pt x="487" y="23"/>
                  </a:cubicBezTo>
                  <a:cubicBezTo>
                    <a:pt x="440" y="8"/>
                    <a:pt x="395" y="0"/>
                    <a:pt x="352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2" name="Google Shape;2912;p67"/>
            <p:cNvSpPr/>
            <p:nvPr/>
          </p:nvSpPr>
          <p:spPr>
            <a:xfrm>
              <a:off x="397700" y="1691950"/>
              <a:ext cx="11425" cy="10025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209" y="1"/>
                  </a:moveTo>
                  <a:cubicBezTo>
                    <a:pt x="134" y="1"/>
                    <a:pt x="74" y="51"/>
                    <a:pt x="30" y="116"/>
                  </a:cubicBezTo>
                  <a:cubicBezTo>
                    <a:pt x="0" y="238"/>
                    <a:pt x="30" y="359"/>
                    <a:pt x="152" y="390"/>
                  </a:cubicBezTo>
                  <a:cubicBezTo>
                    <a:pt x="181" y="397"/>
                    <a:pt x="209" y="401"/>
                    <a:pt x="237" y="401"/>
                  </a:cubicBezTo>
                  <a:cubicBezTo>
                    <a:pt x="326" y="401"/>
                    <a:pt x="402" y="361"/>
                    <a:pt x="426" y="268"/>
                  </a:cubicBezTo>
                  <a:cubicBezTo>
                    <a:pt x="456" y="147"/>
                    <a:pt x="426" y="55"/>
                    <a:pt x="304" y="25"/>
                  </a:cubicBezTo>
                  <a:cubicBezTo>
                    <a:pt x="270" y="8"/>
                    <a:pt x="239" y="1"/>
                    <a:pt x="20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3" name="Google Shape;2913;p67"/>
            <p:cNvSpPr/>
            <p:nvPr/>
          </p:nvSpPr>
          <p:spPr>
            <a:xfrm>
              <a:off x="360450" y="1753850"/>
              <a:ext cx="11425" cy="9675"/>
            </a:xfrm>
            <a:custGeom>
              <a:avLst/>
              <a:gdLst/>
              <a:ahLst/>
              <a:cxnLst/>
              <a:rect l="l" t="t" r="r" b="b"/>
              <a:pathLst>
                <a:path w="457" h="387" extrusionOk="0">
                  <a:moveTo>
                    <a:pt x="249" y="0"/>
                  </a:moveTo>
                  <a:cubicBezTo>
                    <a:pt x="179" y="0"/>
                    <a:pt x="85" y="40"/>
                    <a:pt x="62" y="133"/>
                  </a:cubicBezTo>
                  <a:cubicBezTo>
                    <a:pt x="1" y="224"/>
                    <a:pt x="62" y="345"/>
                    <a:pt x="153" y="376"/>
                  </a:cubicBezTo>
                  <a:cubicBezTo>
                    <a:pt x="181" y="383"/>
                    <a:pt x="210" y="387"/>
                    <a:pt x="238" y="387"/>
                  </a:cubicBezTo>
                  <a:cubicBezTo>
                    <a:pt x="327" y="387"/>
                    <a:pt x="403" y="347"/>
                    <a:pt x="426" y="254"/>
                  </a:cubicBezTo>
                  <a:cubicBezTo>
                    <a:pt x="457" y="163"/>
                    <a:pt x="426" y="42"/>
                    <a:pt x="305" y="11"/>
                  </a:cubicBezTo>
                  <a:cubicBezTo>
                    <a:pt x="290" y="4"/>
                    <a:pt x="271" y="0"/>
                    <a:pt x="24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4" name="Google Shape;2914;p67"/>
            <p:cNvSpPr/>
            <p:nvPr/>
          </p:nvSpPr>
          <p:spPr>
            <a:xfrm>
              <a:off x="398450" y="1539975"/>
              <a:ext cx="89700" cy="54875"/>
            </a:xfrm>
            <a:custGeom>
              <a:avLst/>
              <a:gdLst/>
              <a:ahLst/>
              <a:cxnLst/>
              <a:rect l="l" t="t" r="r" b="b"/>
              <a:pathLst>
                <a:path w="3588" h="2195" extrusionOk="0">
                  <a:moveTo>
                    <a:pt x="483" y="1"/>
                  </a:moveTo>
                  <a:cubicBezTo>
                    <a:pt x="408" y="1"/>
                    <a:pt x="348" y="50"/>
                    <a:pt x="304" y="116"/>
                  </a:cubicBezTo>
                  <a:lnTo>
                    <a:pt x="61" y="724"/>
                  </a:lnTo>
                  <a:cubicBezTo>
                    <a:pt x="0" y="846"/>
                    <a:pt x="61" y="967"/>
                    <a:pt x="152" y="998"/>
                  </a:cubicBezTo>
                  <a:lnTo>
                    <a:pt x="3010" y="2183"/>
                  </a:lnTo>
                  <a:cubicBezTo>
                    <a:pt x="3038" y="2190"/>
                    <a:pt x="3067" y="2194"/>
                    <a:pt x="3095" y="2194"/>
                  </a:cubicBezTo>
                  <a:cubicBezTo>
                    <a:pt x="3184" y="2194"/>
                    <a:pt x="3260" y="2154"/>
                    <a:pt x="3283" y="2061"/>
                  </a:cubicBezTo>
                  <a:lnTo>
                    <a:pt x="3557" y="1454"/>
                  </a:lnTo>
                  <a:cubicBezTo>
                    <a:pt x="3587" y="1332"/>
                    <a:pt x="3557" y="1210"/>
                    <a:pt x="3435" y="1180"/>
                  </a:cubicBezTo>
                  <a:lnTo>
                    <a:pt x="578" y="25"/>
                  </a:lnTo>
                  <a:cubicBezTo>
                    <a:pt x="544" y="8"/>
                    <a:pt x="512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5" name="Google Shape;2915;p67"/>
            <p:cNvSpPr/>
            <p:nvPr/>
          </p:nvSpPr>
          <p:spPr>
            <a:xfrm>
              <a:off x="336900" y="1796100"/>
              <a:ext cx="19775" cy="17450"/>
            </a:xfrm>
            <a:custGeom>
              <a:avLst/>
              <a:gdLst/>
              <a:ahLst/>
              <a:cxnLst/>
              <a:rect l="l" t="t" r="r" b="b"/>
              <a:pathLst>
                <a:path w="791" h="698" extrusionOk="0">
                  <a:moveTo>
                    <a:pt x="395" y="0"/>
                  </a:moveTo>
                  <a:cubicBezTo>
                    <a:pt x="251" y="0"/>
                    <a:pt x="137" y="69"/>
                    <a:pt x="92" y="206"/>
                  </a:cubicBezTo>
                  <a:cubicBezTo>
                    <a:pt x="0" y="418"/>
                    <a:pt x="92" y="601"/>
                    <a:pt x="274" y="662"/>
                  </a:cubicBezTo>
                  <a:cubicBezTo>
                    <a:pt x="323" y="686"/>
                    <a:pt x="372" y="697"/>
                    <a:pt x="419" y="697"/>
                  </a:cubicBezTo>
                  <a:cubicBezTo>
                    <a:pt x="548" y="697"/>
                    <a:pt x="663" y="613"/>
                    <a:pt x="730" y="479"/>
                  </a:cubicBezTo>
                  <a:cubicBezTo>
                    <a:pt x="791" y="297"/>
                    <a:pt x="730" y="114"/>
                    <a:pt x="548" y="23"/>
                  </a:cubicBezTo>
                  <a:cubicBezTo>
                    <a:pt x="494" y="8"/>
                    <a:pt x="443" y="0"/>
                    <a:pt x="395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6" name="Google Shape;2916;p67"/>
            <p:cNvSpPr/>
            <p:nvPr/>
          </p:nvSpPr>
          <p:spPr>
            <a:xfrm>
              <a:off x="468350" y="139240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3"/>
                    <a:pt x="487" y="973"/>
                  </a:cubicBezTo>
                  <a:cubicBezTo>
                    <a:pt x="761" y="973"/>
                    <a:pt x="974" y="761"/>
                    <a:pt x="974" y="487"/>
                  </a:cubicBezTo>
                  <a:cubicBezTo>
                    <a:pt x="974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7" name="Google Shape;2917;p67"/>
            <p:cNvSpPr/>
            <p:nvPr/>
          </p:nvSpPr>
          <p:spPr>
            <a:xfrm>
              <a:off x="466850" y="1453950"/>
              <a:ext cx="38000" cy="38025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760" y="1"/>
                  </a:moveTo>
                  <a:cubicBezTo>
                    <a:pt x="365" y="1"/>
                    <a:pt x="0" y="335"/>
                    <a:pt x="0" y="761"/>
                  </a:cubicBezTo>
                  <a:cubicBezTo>
                    <a:pt x="0" y="1186"/>
                    <a:pt x="36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8" name="Google Shape;2918;p67"/>
            <p:cNvSpPr/>
            <p:nvPr/>
          </p:nvSpPr>
          <p:spPr>
            <a:xfrm>
              <a:off x="481275" y="1528800"/>
              <a:ext cx="11425" cy="11800"/>
            </a:xfrm>
            <a:custGeom>
              <a:avLst/>
              <a:gdLst/>
              <a:ahLst/>
              <a:cxnLst/>
              <a:rect l="l" t="t" r="r" b="b"/>
              <a:pathLst>
                <a:path w="457" h="472" extrusionOk="0">
                  <a:moveTo>
                    <a:pt x="295" y="0"/>
                  </a:moveTo>
                  <a:cubicBezTo>
                    <a:pt x="278" y="0"/>
                    <a:pt x="260" y="5"/>
                    <a:pt x="244" y="16"/>
                  </a:cubicBezTo>
                  <a:cubicBezTo>
                    <a:pt x="122" y="16"/>
                    <a:pt x="1" y="77"/>
                    <a:pt x="1" y="229"/>
                  </a:cubicBezTo>
                  <a:cubicBezTo>
                    <a:pt x="1" y="350"/>
                    <a:pt x="92" y="472"/>
                    <a:pt x="244" y="472"/>
                  </a:cubicBezTo>
                  <a:cubicBezTo>
                    <a:pt x="335" y="472"/>
                    <a:pt x="457" y="381"/>
                    <a:pt x="457" y="229"/>
                  </a:cubicBezTo>
                  <a:cubicBezTo>
                    <a:pt x="457" y="104"/>
                    <a:pt x="375" y="0"/>
                    <a:pt x="295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19" name="Google Shape;2919;p67"/>
            <p:cNvSpPr/>
            <p:nvPr/>
          </p:nvSpPr>
          <p:spPr>
            <a:xfrm>
              <a:off x="423525" y="1493475"/>
              <a:ext cx="26625" cy="26625"/>
            </a:xfrm>
            <a:custGeom>
              <a:avLst/>
              <a:gdLst/>
              <a:ahLst/>
              <a:cxnLst/>
              <a:rect l="l" t="t" r="r" b="b"/>
              <a:pathLst>
                <a:path w="1065" h="1065" extrusionOk="0">
                  <a:moveTo>
                    <a:pt x="517" y="0"/>
                  </a:moveTo>
                  <a:cubicBezTo>
                    <a:pt x="213" y="0"/>
                    <a:pt x="1" y="244"/>
                    <a:pt x="1" y="548"/>
                  </a:cubicBezTo>
                  <a:cubicBezTo>
                    <a:pt x="1" y="852"/>
                    <a:pt x="274" y="1064"/>
                    <a:pt x="517" y="1064"/>
                  </a:cubicBezTo>
                  <a:cubicBezTo>
                    <a:pt x="821" y="1064"/>
                    <a:pt x="1064" y="821"/>
                    <a:pt x="1064" y="548"/>
                  </a:cubicBezTo>
                  <a:cubicBezTo>
                    <a:pt x="1064" y="244"/>
                    <a:pt x="821" y="0"/>
                    <a:pt x="517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0" name="Google Shape;2920;p67"/>
            <p:cNvSpPr/>
            <p:nvPr/>
          </p:nvSpPr>
          <p:spPr>
            <a:xfrm>
              <a:off x="308775" y="1651125"/>
              <a:ext cx="210525" cy="414050"/>
            </a:xfrm>
            <a:custGeom>
              <a:avLst/>
              <a:gdLst/>
              <a:ahLst/>
              <a:cxnLst/>
              <a:rect l="l" t="t" r="r" b="b"/>
              <a:pathLst>
                <a:path w="8421" h="16562" extrusionOk="0">
                  <a:moveTo>
                    <a:pt x="1980" y="0"/>
                  </a:moveTo>
                  <a:cubicBezTo>
                    <a:pt x="1766" y="0"/>
                    <a:pt x="1614" y="34"/>
                    <a:pt x="1551" y="108"/>
                  </a:cubicBezTo>
                  <a:cubicBezTo>
                    <a:pt x="1228" y="519"/>
                    <a:pt x="4251" y="1327"/>
                    <a:pt x="4157" y="1327"/>
                  </a:cubicBezTo>
                  <a:cubicBezTo>
                    <a:pt x="4153" y="1327"/>
                    <a:pt x="4146" y="1326"/>
                    <a:pt x="4135" y="1324"/>
                  </a:cubicBezTo>
                  <a:cubicBezTo>
                    <a:pt x="3830" y="1302"/>
                    <a:pt x="2387" y="984"/>
                    <a:pt x="1503" y="984"/>
                  </a:cubicBezTo>
                  <a:cubicBezTo>
                    <a:pt x="1153" y="984"/>
                    <a:pt x="890" y="1034"/>
                    <a:pt x="821" y="1172"/>
                  </a:cubicBezTo>
                  <a:cubicBezTo>
                    <a:pt x="487" y="1840"/>
                    <a:pt x="3436" y="1871"/>
                    <a:pt x="3679" y="2236"/>
                  </a:cubicBezTo>
                  <a:cubicBezTo>
                    <a:pt x="3705" y="2293"/>
                    <a:pt x="3628" y="2315"/>
                    <a:pt x="3483" y="2315"/>
                  </a:cubicBezTo>
                  <a:cubicBezTo>
                    <a:pt x="3056" y="2315"/>
                    <a:pt x="2040" y="2129"/>
                    <a:pt x="1310" y="2129"/>
                  </a:cubicBezTo>
                  <a:cubicBezTo>
                    <a:pt x="846" y="2129"/>
                    <a:pt x="497" y="2204"/>
                    <a:pt x="487" y="2448"/>
                  </a:cubicBezTo>
                  <a:cubicBezTo>
                    <a:pt x="457" y="3087"/>
                    <a:pt x="3192" y="2783"/>
                    <a:pt x="3192" y="3360"/>
                  </a:cubicBezTo>
                  <a:cubicBezTo>
                    <a:pt x="1825" y="3421"/>
                    <a:pt x="244" y="3391"/>
                    <a:pt x="183" y="3664"/>
                  </a:cubicBezTo>
                  <a:cubicBezTo>
                    <a:pt x="1" y="4394"/>
                    <a:pt x="3284" y="4090"/>
                    <a:pt x="2919" y="4758"/>
                  </a:cubicBezTo>
                  <a:cubicBezTo>
                    <a:pt x="2493" y="5397"/>
                    <a:pt x="2615" y="6582"/>
                    <a:pt x="3253" y="7038"/>
                  </a:cubicBezTo>
                  <a:cubicBezTo>
                    <a:pt x="4135" y="7676"/>
                    <a:pt x="3709" y="11841"/>
                    <a:pt x="4287" y="16552"/>
                  </a:cubicBezTo>
                  <a:cubicBezTo>
                    <a:pt x="4288" y="16558"/>
                    <a:pt x="4292" y="16562"/>
                    <a:pt x="4299" y="16562"/>
                  </a:cubicBezTo>
                  <a:cubicBezTo>
                    <a:pt x="4533" y="16562"/>
                    <a:pt x="7919" y="13377"/>
                    <a:pt x="8420" y="12935"/>
                  </a:cubicBezTo>
                  <a:cubicBezTo>
                    <a:pt x="7357" y="10230"/>
                    <a:pt x="6141" y="7312"/>
                    <a:pt x="5989" y="5488"/>
                  </a:cubicBezTo>
                  <a:cubicBezTo>
                    <a:pt x="5928" y="4576"/>
                    <a:pt x="6110" y="4029"/>
                    <a:pt x="6232" y="3269"/>
                  </a:cubicBezTo>
                  <a:cubicBezTo>
                    <a:pt x="6323" y="2600"/>
                    <a:pt x="6627" y="1871"/>
                    <a:pt x="5837" y="1263"/>
                  </a:cubicBezTo>
                  <a:cubicBezTo>
                    <a:pt x="4949" y="621"/>
                    <a:pt x="2899" y="0"/>
                    <a:pt x="1980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1" name="Google Shape;2921;p67"/>
            <p:cNvSpPr/>
            <p:nvPr/>
          </p:nvSpPr>
          <p:spPr>
            <a:xfrm>
              <a:off x="378700" y="1874175"/>
              <a:ext cx="232550" cy="560525"/>
            </a:xfrm>
            <a:custGeom>
              <a:avLst/>
              <a:gdLst/>
              <a:ahLst/>
              <a:cxnLst/>
              <a:rect l="l" t="t" r="r" b="b"/>
              <a:pathLst>
                <a:path w="9302" h="22421" extrusionOk="0">
                  <a:moveTo>
                    <a:pt x="5471" y="1"/>
                  </a:moveTo>
                  <a:cubicBezTo>
                    <a:pt x="3891" y="1"/>
                    <a:pt x="1550" y="365"/>
                    <a:pt x="0" y="365"/>
                  </a:cubicBezTo>
                  <a:cubicBezTo>
                    <a:pt x="0" y="1855"/>
                    <a:pt x="1155" y="19819"/>
                    <a:pt x="3891" y="21764"/>
                  </a:cubicBezTo>
                  <a:cubicBezTo>
                    <a:pt x="4490" y="22177"/>
                    <a:pt x="5219" y="22421"/>
                    <a:pt x="5940" y="22421"/>
                  </a:cubicBezTo>
                  <a:cubicBezTo>
                    <a:pt x="6863" y="22421"/>
                    <a:pt x="7775" y="22021"/>
                    <a:pt x="8389" y="21065"/>
                  </a:cubicBezTo>
                  <a:cubicBezTo>
                    <a:pt x="9301" y="19606"/>
                    <a:pt x="9210" y="18025"/>
                    <a:pt x="8997" y="16353"/>
                  </a:cubicBezTo>
                  <a:cubicBezTo>
                    <a:pt x="8785" y="14499"/>
                    <a:pt x="6110" y="2645"/>
                    <a:pt x="5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2" name="Google Shape;2922;p67"/>
            <p:cNvSpPr/>
            <p:nvPr/>
          </p:nvSpPr>
          <p:spPr>
            <a:xfrm>
              <a:off x="-117525" y="1983600"/>
              <a:ext cx="92750" cy="204425"/>
            </a:xfrm>
            <a:custGeom>
              <a:avLst/>
              <a:gdLst/>
              <a:ahLst/>
              <a:cxnLst/>
              <a:rect l="l" t="t" r="r" b="b"/>
              <a:pathLst>
                <a:path w="3710" h="8177" extrusionOk="0">
                  <a:moveTo>
                    <a:pt x="1" y="1"/>
                  </a:moveTo>
                  <a:lnTo>
                    <a:pt x="1" y="8177"/>
                  </a:lnTo>
                  <a:lnTo>
                    <a:pt x="3709" y="8177"/>
                  </a:lnTo>
                  <a:lnTo>
                    <a:pt x="37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3" name="Google Shape;2923;p67"/>
            <p:cNvSpPr/>
            <p:nvPr/>
          </p:nvSpPr>
          <p:spPr>
            <a:xfrm>
              <a:off x="-207175" y="2131775"/>
              <a:ext cx="272050" cy="218875"/>
            </a:xfrm>
            <a:custGeom>
              <a:avLst/>
              <a:gdLst/>
              <a:ahLst/>
              <a:cxnLst/>
              <a:rect l="l" t="t" r="r" b="b"/>
              <a:pathLst>
                <a:path w="10882" h="8755" extrusionOk="0">
                  <a:moveTo>
                    <a:pt x="5441" y="1"/>
                  </a:moveTo>
                  <a:cubicBezTo>
                    <a:pt x="2432" y="1"/>
                    <a:pt x="0" y="2432"/>
                    <a:pt x="0" y="5442"/>
                  </a:cubicBezTo>
                  <a:cubicBezTo>
                    <a:pt x="0" y="6688"/>
                    <a:pt x="395" y="7843"/>
                    <a:pt x="1094" y="8755"/>
                  </a:cubicBezTo>
                  <a:lnTo>
                    <a:pt x="9788" y="8755"/>
                  </a:lnTo>
                  <a:cubicBezTo>
                    <a:pt x="10487" y="7843"/>
                    <a:pt x="10882" y="6688"/>
                    <a:pt x="10882" y="5442"/>
                  </a:cubicBezTo>
                  <a:cubicBezTo>
                    <a:pt x="10882" y="2432"/>
                    <a:pt x="8420" y="1"/>
                    <a:pt x="5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4" name="Google Shape;2924;p67"/>
            <p:cNvSpPr/>
            <p:nvPr/>
          </p:nvSpPr>
          <p:spPr>
            <a:xfrm>
              <a:off x="-190475" y="2149250"/>
              <a:ext cx="237875" cy="186975"/>
            </a:xfrm>
            <a:custGeom>
              <a:avLst/>
              <a:gdLst/>
              <a:ahLst/>
              <a:cxnLst/>
              <a:rect l="l" t="t" r="r" b="b"/>
              <a:pathLst>
                <a:path w="9515" h="7479" extrusionOk="0">
                  <a:moveTo>
                    <a:pt x="4773" y="1"/>
                  </a:moveTo>
                  <a:cubicBezTo>
                    <a:pt x="2129" y="1"/>
                    <a:pt x="1" y="2129"/>
                    <a:pt x="1" y="4743"/>
                  </a:cubicBezTo>
                  <a:cubicBezTo>
                    <a:pt x="1" y="5776"/>
                    <a:pt x="335" y="6718"/>
                    <a:pt x="882" y="7478"/>
                  </a:cubicBezTo>
                  <a:lnTo>
                    <a:pt x="8633" y="7478"/>
                  </a:lnTo>
                  <a:cubicBezTo>
                    <a:pt x="9211" y="6718"/>
                    <a:pt x="9515" y="5776"/>
                    <a:pt x="9515" y="4743"/>
                  </a:cubicBezTo>
                  <a:cubicBezTo>
                    <a:pt x="9515" y="2129"/>
                    <a:pt x="7387" y="1"/>
                    <a:pt x="4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5" name="Google Shape;2925;p67"/>
            <p:cNvSpPr/>
            <p:nvPr/>
          </p:nvSpPr>
          <p:spPr>
            <a:xfrm>
              <a:off x="-100050" y="2079350"/>
              <a:ext cx="57775" cy="108675"/>
            </a:xfrm>
            <a:custGeom>
              <a:avLst/>
              <a:gdLst/>
              <a:ahLst/>
              <a:cxnLst/>
              <a:rect l="l" t="t" r="r" b="b"/>
              <a:pathLst>
                <a:path w="2311" h="4347" extrusionOk="0">
                  <a:moveTo>
                    <a:pt x="1" y="0"/>
                  </a:moveTo>
                  <a:lnTo>
                    <a:pt x="1" y="4347"/>
                  </a:lnTo>
                  <a:lnTo>
                    <a:pt x="2311" y="4347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6" name="Google Shape;2926;p67"/>
            <p:cNvSpPr/>
            <p:nvPr/>
          </p:nvSpPr>
          <p:spPr>
            <a:xfrm>
              <a:off x="-129675" y="1958525"/>
              <a:ext cx="117800" cy="25100"/>
            </a:xfrm>
            <a:custGeom>
              <a:avLst/>
              <a:gdLst/>
              <a:ahLst/>
              <a:cxnLst/>
              <a:rect l="l" t="t" r="r" b="b"/>
              <a:pathLst>
                <a:path w="4712" h="1004" extrusionOk="0">
                  <a:moveTo>
                    <a:pt x="274" y="1"/>
                  </a:moveTo>
                  <a:cubicBezTo>
                    <a:pt x="122" y="1"/>
                    <a:pt x="0" y="61"/>
                    <a:pt x="0" y="183"/>
                  </a:cubicBezTo>
                  <a:lnTo>
                    <a:pt x="0" y="821"/>
                  </a:lnTo>
                  <a:cubicBezTo>
                    <a:pt x="0" y="943"/>
                    <a:pt x="122" y="1004"/>
                    <a:pt x="274" y="1004"/>
                  </a:cubicBezTo>
                  <a:lnTo>
                    <a:pt x="4438" y="1004"/>
                  </a:lnTo>
                  <a:cubicBezTo>
                    <a:pt x="4590" y="1004"/>
                    <a:pt x="4712" y="943"/>
                    <a:pt x="4712" y="821"/>
                  </a:cubicBezTo>
                  <a:lnTo>
                    <a:pt x="4712" y="183"/>
                  </a:lnTo>
                  <a:cubicBezTo>
                    <a:pt x="4712" y="61"/>
                    <a:pt x="4560" y="1"/>
                    <a:pt x="4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7" name="Google Shape;2927;p67"/>
            <p:cNvSpPr/>
            <p:nvPr/>
          </p:nvSpPr>
          <p:spPr>
            <a:xfrm>
              <a:off x="-106125" y="2194750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313" y="1"/>
                  </a:moveTo>
                  <a:cubicBezTo>
                    <a:pt x="301" y="1"/>
                    <a:pt x="288" y="2"/>
                    <a:pt x="274" y="5"/>
                  </a:cubicBezTo>
                  <a:cubicBezTo>
                    <a:pt x="122" y="5"/>
                    <a:pt x="1" y="126"/>
                    <a:pt x="1" y="278"/>
                  </a:cubicBezTo>
                  <a:cubicBezTo>
                    <a:pt x="1" y="400"/>
                    <a:pt x="122" y="521"/>
                    <a:pt x="274" y="521"/>
                  </a:cubicBezTo>
                  <a:cubicBezTo>
                    <a:pt x="426" y="521"/>
                    <a:pt x="548" y="430"/>
                    <a:pt x="548" y="278"/>
                  </a:cubicBezTo>
                  <a:cubicBezTo>
                    <a:pt x="548" y="139"/>
                    <a:pt x="447" y="1"/>
                    <a:pt x="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8" name="Google Shape;2928;p67"/>
            <p:cNvSpPr/>
            <p:nvPr/>
          </p:nvSpPr>
          <p:spPr>
            <a:xfrm>
              <a:off x="-43800" y="2256400"/>
              <a:ext cx="12925" cy="12950"/>
            </a:xfrm>
            <a:custGeom>
              <a:avLst/>
              <a:gdLst/>
              <a:ahLst/>
              <a:cxnLst/>
              <a:rect l="l" t="t" r="r" b="b"/>
              <a:pathLst>
                <a:path w="517" h="518" extrusionOk="0">
                  <a:moveTo>
                    <a:pt x="243" y="1"/>
                  </a:moveTo>
                  <a:cubicBezTo>
                    <a:pt x="122" y="1"/>
                    <a:pt x="0" y="122"/>
                    <a:pt x="0" y="274"/>
                  </a:cubicBezTo>
                  <a:cubicBezTo>
                    <a:pt x="0" y="426"/>
                    <a:pt x="122" y="517"/>
                    <a:pt x="243" y="517"/>
                  </a:cubicBezTo>
                  <a:cubicBezTo>
                    <a:pt x="395" y="517"/>
                    <a:pt x="517" y="426"/>
                    <a:pt x="517" y="274"/>
                  </a:cubicBezTo>
                  <a:cubicBezTo>
                    <a:pt x="517" y="122"/>
                    <a:pt x="395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29" name="Google Shape;2929;p67"/>
            <p:cNvSpPr/>
            <p:nvPr/>
          </p:nvSpPr>
          <p:spPr>
            <a:xfrm>
              <a:off x="-21000" y="2207775"/>
              <a:ext cx="19000" cy="19025"/>
            </a:xfrm>
            <a:custGeom>
              <a:avLst/>
              <a:gdLst/>
              <a:ahLst/>
              <a:cxnLst/>
              <a:rect l="l" t="t" r="r" b="b"/>
              <a:pathLst>
                <a:path w="760" h="761" extrusionOk="0">
                  <a:moveTo>
                    <a:pt x="365" y="0"/>
                  </a:moveTo>
                  <a:cubicBezTo>
                    <a:pt x="152" y="0"/>
                    <a:pt x="0" y="183"/>
                    <a:pt x="0" y="395"/>
                  </a:cubicBezTo>
                  <a:cubicBezTo>
                    <a:pt x="0" y="608"/>
                    <a:pt x="152" y="760"/>
                    <a:pt x="365" y="760"/>
                  </a:cubicBezTo>
                  <a:cubicBezTo>
                    <a:pt x="578" y="760"/>
                    <a:pt x="760" y="608"/>
                    <a:pt x="760" y="395"/>
                  </a:cubicBezTo>
                  <a:cubicBezTo>
                    <a:pt x="760" y="183"/>
                    <a:pt x="578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0" name="Google Shape;2930;p67"/>
            <p:cNvSpPr/>
            <p:nvPr/>
          </p:nvSpPr>
          <p:spPr>
            <a:xfrm>
              <a:off x="-30900" y="22951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09"/>
                    <a:pt x="183" y="761"/>
                    <a:pt x="396" y="761"/>
                  </a:cubicBezTo>
                  <a:cubicBezTo>
                    <a:pt x="609" y="761"/>
                    <a:pt x="761" y="609"/>
                    <a:pt x="761" y="396"/>
                  </a:cubicBez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1" name="Google Shape;2931;p67"/>
            <p:cNvSpPr/>
            <p:nvPr/>
          </p:nvSpPr>
          <p:spPr>
            <a:xfrm>
              <a:off x="-144125" y="22723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09"/>
                    <a:pt x="183" y="761"/>
                    <a:pt x="396" y="761"/>
                  </a:cubicBezTo>
                  <a:cubicBezTo>
                    <a:pt x="609" y="761"/>
                    <a:pt x="761" y="609"/>
                    <a:pt x="761" y="396"/>
                  </a:cubicBez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2" name="Google Shape;2932;p67"/>
            <p:cNvSpPr/>
            <p:nvPr/>
          </p:nvSpPr>
          <p:spPr>
            <a:xfrm>
              <a:off x="-106875" y="2234375"/>
              <a:ext cx="28900" cy="28900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78" y="0"/>
                  </a:moveTo>
                  <a:cubicBezTo>
                    <a:pt x="274" y="0"/>
                    <a:pt x="0" y="274"/>
                    <a:pt x="0" y="578"/>
                  </a:cubicBezTo>
                  <a:cubicBezTo>
                    <a:pt x="0" y="882"/>
                    <a:pt x="274" y="1155"/>
                    <a:pt x="578" y="1155"/>
                  </a:cubicBezTo>
                  <a:cubicBezTo>
                    <a:pt x="882" y="1155"/>
                    <a:pt x="1155" y="882"/>
                    <a:pt x="1155" y="578"/>
                  </a:cubicBezTo>
                  <a:cubicBezTo>
                    <a:pt x="1155" y="243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3" name="Google Shape;2933;p67"/>
            <p:cNvSpPr/>
            <p:nvPr/>
          </p:nvSpPr>
          <p:spPr>
            <a:xfrm>
              <a:off x="-106125" y="18863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4" name="Google Shape;2934;p67"/>
            <p:cNvSpPr/>
            <p:nvPr/>
          </p:nvSpPr>
          <p:spPr>
            <a:xfrm>
              <a:off x="-50650" y="1854425"/>
              <a:ext cx="38025" cy="38025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5" name="Google Shape;2935;p67"/>
            <p:cNvSpPr/>
            <p:nvPr/>
          </p:nvSpPr>
          <p:spPr>
            <a:xfrm>
              <a:off x="-75725" y="1925850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65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48"/>
                    <a:pt x="153" y="700"/>
                    <a:pt x="365" y="700"/>
                  </a:cubicBezTo>
                  <a:cubicBezTo>
                    <a:pt x="548" y="700"/>
                    <a:pt x="700" y="548"/>
                    <a:pt x="700" y="335"/>
                  </a:cubicBezTo>
                  <a:cubicBezTo>
                    <a:pt x="700" y="183"/>
                    <a:pt x="578" y="3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6" name="Google Shape;2936;p67"/>
            <p:cNvSpPr/>
            <p:nvPr/>
          </p:nvSpPr>
          <p:spPr>
            <a:xfrm>
              <a:off x="-116000" y="1835425"/>
              <a:ext cx="12950" cy="13700"/>
            </a:xfrm>
            <a:custGeom>
              <a:avLst/>
              <a:gdLst/>
              <a:ahLst/>
              <a:cxnLst/>
              <a:rect l="l" t="t" r="r" b="b"/>
              <a:pathLst>
                <a:path w="518" h="54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26"/>
                    <a:pt x="92" y="548"/>
                    <a:pt x="244" y="548"/>
                  </a:cubicBezTo>
                  <a:cubicBezTo>
                    <a:pt x="426" y="548"/>
                    <a:pt x="517" y="426"/>
                    <a:pt x="517" y="274"/>
                  </a:cubicBezTo>
                  <a:cubicBezTo>
                    <a:pt x="517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7" name="Google Shape;2937;p67"/>
            <p:cNvSpPr/>
            <p:nvPr/>
          </p:nvSpPr>
          <p:spPr>
            <a:xfrm>
              <a:off x="-142600" y="1886325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44" y="1"/>
                  </a:moveTo>
                  <a:cubicBezTo>
                    <a:pt x="92" y="1"/>
                    <a:pt x="1" y="92"/>
                    <a:pt x="1" y="244"/>
                  </a:cubicBezTo>
                  <a:cubicBezTo>
                    <a:pt x="1" y="396"/>
                    <a:pt x="92" y="518"/>
                    <a:pt x="244" y="518"/>
                  </a:cubicBezTo>
                  <a:cubicBezTo>
                    <a:pt x="396" y="518"/>
                    <a:pt x="517" y="396"/>
                    <a:pt x="517" y="244"/>
                  </a:cubicBezTo>
                  <a:cubicBezTo>
                    <a:pt x="517" y="92"/>
                    <a:pt x="36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8" name="Google Shape;2938;p67"/>
            <p:cNvSpPr/>
            <p:nvPr/>
          </p:nvSpPr>
          <p:spPr>
            <a:xfrm>
              <a:off x="-23300" y="1915100"/>
              <a:ext cx="11425" cy="11525"/>
            </a:xfrm>
            <a:custGeom>
              <a:avLst/>
              <a:gdLst/>
              <a:ahLst/>
              <a:cxnLst/>
              <a:rect l="l" t="t" r="r" b="b"/>
              <a:pathLst>
                <a:path w="457" h="461" extrusionOk="0">
                  <a:moveTo>
                    <a:pt x="273" y="0"/>
                  </a:moveTo>
                  <a:cubicBezTo>
                    <a:pt x="263" y="0"/>
                    <a:pt x="254" y="2"/>
                    <a:pt x="244" y="5"/>
                  </a:cubicBezTo>
                  <a:cubicBezTo>
                    <a:pt x="122" y="5"/>
                    <a:pt x="1" y="96"/>
                    <a:pt x="1" y="248"/>
                  </a:cubicBezTo>
                  <a:cubicBezTo>
                    <a:pt x="1" y="339"/>
                    <a:pt x="92" y="461"/>
                    <a:pt x="244" y="461"/>
                  </a:cubicBezTo>
                  <a:cubicBezTo>
                    <a:pt x="335" y="461"/>
                    <a:pt x="457" y="400"/>
                    <a:pt x="457" y="248"/>
                  </a:cubicBezTo>
                  <a:cubicBezTo>
                    <a:pt x="457" y="112"/>
                    <a:pt x="359" y="0"/>
                    <a:pt x="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39" name="Google Shape;2939;p67"/>
            <p:cNvSpPr/>
            <p:nvPr/>
          </p:nvSpPr>
          <p:spPr>
            <a:xfrm>
              <a:off x="-90925" y="1841500"/>
              <a:ext cx="26625" cy="26625"/>
            </a:xfrm>
            <a:custGeom>
              <a:avLst/>
              <a:gdLst/>
              <a:ahLst/>
              <a:cxnLst/>
              <a:rect l="l" t="t" r="r" b="b"/>
              <a:pathLst>
                <a:path w="1065" h="1065" extrusionOk="0">
                  <a:moveTo>
                    <a:pt x="548" y="1"/>
                  </a:moveTo>
                  <a:cubicBezTo>
                    <a:pt x="244" y="1"/>
                    <a:pt x="1" y="274"/>
                    <a:pt x="1" y="517"/>
                  </a:cubicBezTo>
                  <a:cubicBezTo>
                    <a:pt x="1" y="821"/>
                    <a:pt x="274" y="1064"/>
                    <a:pt x="548" y="1064"/>
                  </a:cubicBezTo>
                  <a:cubicBezTo>
                    <a:pt x="852" y="1064"/>
                    <a:pt x="1065" y="791"/>
                    <a:pt x="1065" y="517"/>
                  </a:cubicBezTo>
                  <a:cubicBezTo>
                    <a:pt x="1065" y="274"/>
                    <a:pt x="852" y="3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0" name="Google Shape;2940;p67"/>
            <p:cNvSpPr/>
            <p:nvPr/>
          </p:nvSpPr>
          <p:spPr>
            <a:xfrm>
              <a:off x="-304450" y="2014575"/>
              <a:ext cx="294875" cy="247975"/>
            </a:xfrm>
            <a:custGeom>
              <a:avLst/>
              <a:gdLst/>
              <a:ahLst/>
              <a:cxnLst/>
              <a:rect l="l" t="t" r="r" b="b"/>
              <a:pathLst>
                <a:path w="11795" h="9919" extrusionOk="0">
                  <a:moveTo>
                    <a:pt x="7845" y="0"/>
                  </a:moveTo>
                  <a:cubicBezTo>
                    <a:pt x="7644" y="0"/>
                    <a:pt x="7458" y="12"/>
                    <a:pt x="7295" y="38"/>
                  </a:cubicBezTo>
                  <a:cubicBezTo>
                    <a:pt x="6323" y="160"/>
                    <a:pt x="6232" y="920"/>
                    <a:pt x="6019" y="1619"/>
                  </a:cubicBezTo>
                  <a:cubicBezTo>
                    <a:pt x="5776" y="2318"/>
                    <a:pt x="5654" y="2865"/>
                    <a:pt x="5168" y="3625"/>
                  </a:cubicBezTo>
                  <a:cubicBezTo>
                    <a:pt x="4134" y="5145"/>
                    <a:pt x="1368" y="5813"/>
                    <a:pt x="0" y="6573"/>
                  </a:cubicBezTo>
                  <a:cubicBezTo>
                    <a:pt x="240" y="7201"/>
                    <a:pt x="1480" y="9919"/>
                    <a:pt x="1693" y="9919"/>
                  </a:cubicBezTo>
                  <a:cubicBezTo>
                    <a:pt x="1697" y="9919"/>
                    <a:pt x="1700" y="9918"/>
                    <a:pt x="1703" y="9917"/>
                  </a:cubicBezTo>
                  <a:cubicBezTo>
                    <a:pt x="4377" y="8336"/>
                    <a:pt x="5776" y="6512"/>
                    <a:pt x="6840" y="6360"/>
                  </a:cubicBezTo>
                  <a:cubicBezTo>
                    <a:pt x="7630" y="6269"/>
                    <a:pt x="8298" y="5266"/>
                    <a:pt x="8238" y="4506"/>
                  </a:cubicBezTo>
                  <a:cubicBezTo>
                    <a:pt x="8238" y="4379"/>
                    <a:pt x="8322" y="4328"/>
                    <a:pt x="8463" y="4328"/>
                  </a:cubicBezTo>
                  <a:cubicBezTo>
                    <a:pt x="8995" y="4328"/>
                    <a:pt x="10332" y="5054"/>
                    <a:pt x="10915" y="5054"/>
                  </a:cubicBezTo>
                  <a:cubicBezTo>
                    <a:pt x="11059" y="5054"/>
                    <a:pt x="11156" y="5010"/>
                    <a:pt x="11186" y="4901"/>
                  </a:cubicBezTo>
                  <a:cubicBezTo>
                    <a:pt x="11216" y="4628"/>
                    <a:pt x="9849" y="3898"/>
                    <a:pt x="8663" y="3169"/>
                  </a:cubicBezTo>
                  <a:cubicBezTo>
                    <a:pt x="8708" y="3093"/>
                    <a:pt x="8795" y="3062"/>
                    <a:pt x="8911" y="3062"/>
                  </a:cubicBezTo>
                  <a:cubicBezTo>
                    <a:pt x="9458" y="3062"/>
                    <a:pt x="10660" y="3756"/>
                    <a:pt x="11220" y="3756"/>
                  </a:cubicBezTo>
                  <a:cubicBezTo>
                    <a:pt x="11350" y="3756"/>
                    <a:pt x="11446" y="3718"/>
                    <a:pt x="11490" y="3625"/>
                  </a:cubicBezTo>
                  <a:cubicBezTo>
                    <a:pt x="11794" y="2956"/>
                    <a:pt x="8450" y="2166"/>
                    <a:pt x="8754" y="1953"/>
                  </a:cubicBezTo>
                  <a:cubicBezTo>
                    <a:pt x="8781" y="1938"/>
                    <a:pt x="8819" y="1931"/>
                    <a:pt x="8867" y="1931"/>
                  </a:cubicBezTo>
                  <a:cubicBezTo>
                    <a:pt x="9342" y="1931"/>
                    <a:pt x="10788" y="2607"/>
                    <a:pt x="11440" y="2607"/>
                  </a:cubicBezTo>
                  <a:cubicBezTo>
                    <a:pt x="11639" y="2607"/>
                    <a:pt x="11764" y="2544"/>
                    <a:pt x="11764" y="2379"/>
                  </a:cubicBezTo>
                  <a:cubicBezTo>
                    <a:pt x="11764" y="1862"/>
                    <a:pt x="9119" y="1102"/>
                    <a:pt x="8754" y="950"/>
                  </a:cubicBezTo>
                  <a:cubicBezTo>
                    <a:pt x="8723" y="937"/>
                    <a:pt x="8719" y="931"/>
                    <a:pt x="8738" y="931"/>
                  </a:cubicBezTo>
                  <a:cubicBezTo>
                    <a:pt x="8883" y="931"/>
                    <a:pt x="10382" y="1275"/>
                    <a:pt x="11144" y="1275"/>
                  </a:cubicBezTo>
                  <a:cubicBezTo>
                    <a:pt x="11423" y="1275"/>
                    <a:pt x="11604" y="1229"/>
                    <a:pt x="11581" y="1102"/>
                  </a:cubicBezTo>
                  <a:cubicBezTo>
                    <a:pt x="11528" y="622"/>
                    <a:pt x="9294" y="0"/>
                    <a:pt x="7845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1" name="Google Shape;2941;p67"/>
            <p:cNvSpPr/>
            <p:nvPr/>
          </p:nvSpPr>
          <p:spPr>
            <a:xfrm>
              <a:off x="-719350" y="1790875"/>
              <a:ext cx="398775" cy="643700"/>
            </a:xfrm>
            <a:custGeom>
              <a:avLst/>
              <a:gdLst/>
              <a:ahLst/>
              <a:cxnLst/>
              <a:rect l="l" t="t" r="r" b="b"/>
              <a:pathLst>
                <a:path w="15951" h="25748" extrusionOk="0">
                  <a:moveTo>
                    <a:pt x="11717" y="1"/>
                  </a:moveTo>
                  <a:cubicBezTo>
                    <a:pt x="11602" y="1"/>
                    <a:pt x="11495" y="17"/>
                    <a:pt x="11399" y="50"/>
                  </a:cubicBezTo>
                  <a:cubicBezTo>
                    <a:pt x="8998" y="931"/>
                    <a:pt x="7204" y="5065"/>
                    <a:pt x="6657" y="6251"/>
                  </a:cubicBezTo>
                  <a:cubicBezTo>
                    <a:pt x="4894" y="9776"/>
                    <a:pt x="943" y="19503"/>
                    <a:pt x="456" y="21661"/>
                  </a:cubicBezTo>
                  <a:cubicBezTo>
                    <a:pt x="152" y="22907"/>
                    <a:pt x="0" y="24488"/>
                    <a:pt x="1034" y="25309"/>
                  </a:cubicBezTo>
                  <a:cubicBezTo>
                    <a:pt x="1407" y="25618"/>
                    <a:pt x="1848" y="25748"/>
                    <a:pt x="2311" y="25748"/>
                  </a:cubicBezTo>
                  <a:cubicBezTo>
                    <a:pt x="3168" y="25748"/>
                    <a:pt x="4103" y="25303"/>
                    <a:pt x="4833" y="24731"/>
                  </a:cubicBezTo>
                  <a:cubicBezTo>
                    <a:pt x="6596" y="23333"/>
                    <a:pt x="7873" y="21327"/>
                    <a:pt x="8998" y="19351"/>
                  </a:cubicBezTo>
                  <a:cubicBezTo>
                    <a:pt x="11004" y="15734"/>
                    <a:pt x="13101" y="12117"/>
                    <a:pt x="14286" y="8166"/>
                  </a:cubicBezTo>
                  <a:cubicBezTo>
                    <a:pt x="15950" y="2722"/>
                    <a:pt x="13192" y="1"/>
                    <a:pt x="117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2" name="Google Shape;2942;p67"/>
            <p:cNvSpPr/>
            <p:nvPr/>
          </p:nvSpPr>
          <p:spPr>
            <a:xfrm>
              <a:off x="-731500" y="2115075"/>
              <a:ext cx="569925" cy="332800"/>
            </a:xfrm>
            <a:custGeom>
              <a:avLst/>
              <a:gdLst/>
              <a:ahLst/>
              <a:cxnLst/>
              <a:rect l="l" t="t" r="r" b="b"/>
              <a:pathLst>
                <a:path w="22797" h="13312" extrusionOk="0">
                  <a:moveTo>
                    <a:pt x="20092" y="0"/>
                  </a:moveTo>
                  <a:cubicBezTo>
                    <a:pt x="17538" y="881"/>
                    <a:pt x="6170" y="5137"/>
                    <a:pt x="4468" y="5958"/>
                  </a:cubicBezTo>
                  <a:cubicBezTo>
                    <a:pt x="2948" y="6717"/>
                    <a:pt x="1581" y="7477"/>
                    <a:pt x="851" y="9028"/>
                  </a:cubicBezTo>
                  <a:cubicBezTo>
                    <a:pt x="0" y="10912"/>
                    <a:pt x="1216" y="12584"/>
                    <a:pt x="2766" y="13192"/>
                  </a:cubicBezTo>
                  <a:cubicBezTo>
                    <a:pt x="2968" y="13273"/>
                    <a:pt x="3224" y="13311"/>
                    <a:pt x="3526" y="13311"/>
                  </a:cubicBezTo>
                  <a:cubicBezTo>
                    <a:pt x="7854" y="13311"/>
                    <a:pt x="21660" y="5480"/>
                    <a:pt x="22797" y="4742"/>
                  </a:cubicBezTo>
                  <a:cubicBezTo>
                    <a:pt x="21946" y="3404"/>
                    <a:pt x="20943" y="1337"/>
                    <a:pt x="20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3" name="Google Shape;2943;p67"/>
            <p:cNvSpPr/>
            <p:nvPr/>
          </p:nvSpPr>
          <p:spPr>
            <a:xfrm>
              <a:off x="-408300" y="1844250"/>
              <a:ext cx="45350" cy="259150"/>
            </a:xfrm>
            <a:custGeom>
              <a:avLst/>
              <a:gdLst/>
              <a:ahLst/>
              <a:cxnLst/>
              <a:rect l="l" t="t" r="r" b="b"/>
              <a:pathLst>
                <a:path w="1814" h="10366" extrusionOk="0">
                  <a:moveTo>
                    <a:pt x="240" y="1"/>
                  </a:moveTo>
                  <a:cubicBezTo>
                    <a:pt x="126" y="1"/>
                    <a:pt x="1" y="115"/>
                    <a:pt x="21" y="255"/>
                  </a:cubicBezTo>
                  <a:cubicBezTo>
                    <a:pt x="933" y="3599"/>
                    <a:pt x="963" y="6851"/>
                    <a:pt x="81" y="10195"/>
                  </a:cubicBezTo>
                  <a:cubicBezTo>
                    <a:pt x="81" y="10301"/>
                    <a:pt x="164" y="10366"/>
                    <a:pt x="238" y="10366"/>
                  </a:cubicBezTo>
                  <a:cubicBezTo>
                    <a:pt x="292" y="10366"/>
                    <a:pt x="342" y="10332"/>
                    <a:pt x="355" y="10256"/>
                  </a:cubicBezTo>
                  <a:cubicBezTo>
                    <a:pt x="1328" y="7094"/>
                    <a:pt x="1814" y="3204"/>
                    <a:pt x="385" y="103"/>
                  </a:cubicBezTo>
                  <a:cubicBezTo>
                    <a:pt x="354" y="31"/>
                    <a:pt x="299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4" name="Google Shape;2944;p67"/>
            <p:cNvSpPr/>
            <p:nvPr/>
          </p:nvSpPr>
          <p:spPr>
            <a:xfrm>
              <a:off x="-402300" y="2045375"/>
              <a:ext cx="65725" cy="79050"/>
            </a:xfrm>
            <a:custGeom>
              <a:avLst/>
              <a:gdLst/>
              <a:ahLst/>
              <a:cxnLst/>
              <a:rect l="l" t="t" r="r" b="b"/>
              <a:pathLst>
                <a:path w="2629" h="3162" extrusionOk="0">
                  <a:moveTo>
                    <a:pt x="2391" y="0"/>
                  </a:moveTo>
                  <a:cubicBezTo>
                    <a:pt x="2336" y="0"/>
                    <a:pt x="2281" y="25"/>
                    <a:pt x="2243" y="83"/>
                  </a:cubicBezTo>
                  <a:cubicBezTo>
                    <a:pt x="1939" y="569"/>
                    <a:pt x="1726" y="1116"/>
                    <a:pt x="1392" y="1572"/>
                  </a:cubicBezTo>
                  <a:cubicBezTo>
                    <a:pt x="1027" y="2028"/>
                    <a:pt x="632" y="2454"/>
                    <a:pt x="176" y="2788"/>
                  </a:cubicBezTo>
                  <a:cubicBezTo>
                    <a:pt x="1" y="2913"/>
                    <a:pt x="155" y="3161"/>
                    <a:pt x="316" y="3161"/>
                  </a:cubicBezTo>
                  <a:cubicBezTo>
                    <a:pt x="351" y="3161"/>
                    <a:pt x="386" y="3149"/>
                    <a:pt x="419" y="3122"/>
                  </a:cubicBezTo>
                  <a:cubicBezTo>
                    <a:pt x="1361" y="2454"/>
                    <a:pt x="2364" y="1420"/>
                    <a:pt x="2607" y="235"/>
                  </a:cubicBezTo>
                  <a:cubicBezTo>
                    <a:pt x="2628" y="111"/>
                    <a:pt x="2508" y="0"/>
                    <a:pt x="2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45" name="Google Shape;2945;p67"/>
          <p:cNvGrpSpPr/>
          <p:nvPr/>
        </p:nvGrpSpPr>
        <p:grpSpPr>
          <a:xfrm>
            <a:off x="3971702" y="1847025"/>
            <a:ext cx="3205441" cy="3499249"/>
            <a:chOff x="701800" y="1063750"/>
            <a:chExt cx="2990150" cy="3264225"/>
          </a:xfrm>
        </p:grpSpPr>
        <p:sp>
          <p:nvSpPr>
            <p:cNvPr id="2946" name="Google Shape;2946;p67"/>
            <p:cNvSpPr/>
            <p:nvPr/>
          </p:nvSpPr>
          <p:spPr>
            <a:xfrm>
              <a:off x="2537650" y="1677075"/>
              <a:ext cx="500075" cy="482375"/>
            </a:xfrm>
            <a:custGeom>
              <a:avLst/>
              <a:gdLst/>
              <a:ahLst/>
              <a:cxnLst/>
              <a:rect l="l" t="t" r="r" b="b"/>
              <a:pathLst>
                <a:path w="20003" h="19295" extrusionOk="0">
                  <a:moveTo>
                    <a:pt x="1032" y="1"/>
                  </a:moveTo>
                  <a:cubicBezTo>
                    <a:pt x="472" y="1"/>
                    <a:pt x="0" y="633"/>
                    <a:pt x="452" y="1198"/>
                  </a:cubicBezTo>
                  <a:cubicBezTo>
                    <a:pt x="5528" y="7793"/>
                    <a:pt x="12094" y="13325"/>
                    <a:pt x="18082" y="19009"/>
                  </a:cubicBezTo>
                  <a:cubicBezTo>
                    <a:pt x="18297" y="19209"/>
                    <a:pt x="18537" y="19294"/>
                    <a:pt x="18765" y="19294"/>
                  </a:cubicBezTo>
                  <a:cubicBezTo>
                    <a:pt x="19439" y="19294"/>
                    <a:pt x="20002" y="18551"/>
                    <a:pt x="19480" y="17824"/>
                  </a:cubicBezTo>
                  <a:cubicBezTo>
                    <a:pt x="17140" y="14359"/>
                    <a:pt x="13826" y="11654"/>
                    <a:pt x="10787" y="8827"/>
                  </a:cubicBezTo>
                  <a:cubicBezTo>
                    <a:pt x="7747" y="5970"/>
                    <a:pt x="4465" y="3265"/>
                    <a:pt x="1607" y="255"/>
                  </a:cubicBezTo>
                  <a:cubicBezTo>
                    <a:pt x="1428" y="76"/>
                    <a:pt x="1225" y="1"/>
                    <a:pt x="1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7" name="Google Shape;2947;p67"/>
            <p:cNvSpPr/>
            <p:nvPr/>
          </p:nvSpPr>
          <p:spPr>
            <a:xfrm>
              <a:off x="2284500" y="1785800"/>
              <a:ext cx="722675" cy="612900"/>
            </a:xfrm>
            <a:custGeom>
              <a:avLst/>
              <a:gdLst/>
              <a:ahLst/>
              <a:cxnLst/>
              <a:rect l="l" t="t" r="r" b="b"/>
              <a:pathLst>
                <a:path w="28907" h="24516" extrusionOk="0">
                  <a:moveTo>
                    <a:pt x="1020" y="0"/>
                  </a:moveTo>
                  <a:cubicBezTo>
                    <a:pt x="448" y="0"/>
                    <a:pt x="1" y="743"/>
                    <a:pt x="396" y="1286"/>
                  </a:cubicBezTo>
                  <a:cubicBezTo>
                    <a:pt x="2220" y="3657"/>
                    <a:pt x="4499" y="5451"/>
                    <a:pt x="6748" y="7457"/>
                  </a:cubicBezTo>
                  <a:cubicBezTo>
                    <a:pt x="8755" y="9341"/>
                    <a:pt x="10822" y="11165"/>
                    <a:pt x="12858" y="12928"/>
                  </a:cubicBezTo>
                  <a:cubicBezTo>
                    <a:pt x="14986" y="14752"/>
                    <a:pt x="17144" y="16545"/>
                    <a:pt x="19332" y="18369"/>
                  </a:cubicBezTo>
                  <a:cubicBezTo>
                    <a:pt x="21642" y="20344"/>
                    <a:pt x="23922" y="22746"/>
                    <a:pt x="26536" y="24296"/>
                  </a:cubicBezTo>
                  <a:cubicBezTo>
                    <a:pt x="26788" y="24449"/>
                    <a:pt x="27032" y="24515"/>
                    <a:pt x="27257" y="24515"/>
                  </a:cubicBezTo>
                  <a:cubicBezTo>
                    <a:pt x="28284" y="24515"/>
                    <a:pt x="28907" y="23132"/>
                    <a:pt x="27934" y="22259"/>
                  </a:cubicBezTo>
                  <a:cubicBezTo>
                    <a:pt x="25746" y="20314"/>
                    <a:pt x="23041" y="18855"/>
                    <a:pt x="20700" y="17122"/>
                  </a:cubicBezTo>
                  <a:cubicBezTo>
                    <a:pt x="18420" y="15451"/>
                    <a:pt x="16293" y="13657"/>
                    <a:pt x="14165" y="11834"/>
                  </a:cubicBezTo>
                  <a:cubicBezTo>
                    <a:pt x="11885" y="9858"/>
                    <a:pt x="9606" y="7852"/>
                    <a:pt x="7387" y="5755"/>
                  </a:cubicBezTo>
                  <a:cubicBezTo>
                    <a:pt x="5381" y="3870"/>
                    <a:pt x="3679" y="1803"/>
                    <a:pt x="1429" y="131"/>
                  </a:cubicBezTo>
                  <a:cubicBezTo>
                    <a:pt x="1292" y="40"/>
                    <a:pt x="1153" y="0"/>
                    <a:pt x="1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8" name="Google Shape;2948;p67"/>
            <p:cNvSpPr/>
            <p:nvPr/>
          </p:nvSpPr>
          <p:spPr>
            <a:xfrm>
              <a:off x="2185625" y="1967650"/>
              <a:ext cx="626275" cy="568900"/>
            </a:xfrm>
            <a:custGeom>
              <a:avLst/>
              <a:gdLst/>
              <a:ahLst/>
              <a:cxnLst/>
              <a:rect l="l" t="t" r="r" b="b"/>
              <a:pathLst>
                <a:path w="25051" h="22756" extrusionOk="0">
                  <a:moveTo>
                    <a:pt x="548" y="0"/>
                  </a:moveTo>
                  <a:cubicBezTo>
                    <a:pt x="221" y="0"/>
                    <a:pt x="1" y="393"/>
                    <a:pt x="217" y="730"/>
                  </a:cubicBezTo>
                  <a:cubicBezTo>
                    <a:pt x="1676" y="2918"/>
                    <a:pt x="3956" y="4712"/>
                    <a:pt x="5840" y="6535"/>
                  </a:cubicBezTo>
                  <a:cubicBezTo>
                    <a:pt x="7816" y="8389"/>
                    <a:pt x="9761" y="10274"/>
                    <a:pt x="11737" y="12128"/>
                  </a:cubicBezTo>
                  <a:cubicBezTo>
                    <a:pt x="13591" y="13861"/>
                    <a:pt x="15445" y="15624"/>
                    <a:pt x="17360" y="17356"/>
                  </a:cubicBezTo>
                  <a:cubicBezTo>
                    <a:pt x="19245" y="19119"/>
                    <a:pt x="21129" y="21277"/>
                    <a:pt x="23318" y="22615"/>
                  </a:cubicBezTo>
                  <a:cubicBezTo>
                    <a:pt x="23485" y="22713"/>
                    <a:pt x="23656" y="22756"/>
                    <a:pt x="23818" y="22756"/>
                  </a:cubicBezTo>
                  <a:cubicBezTo>
                    <a:pt x="24510" y="22756"/>
                    <a:pt x="25051" y="21967"/>
                    <a:pt x="24534" y="21277"/>
                  </a:cubicBezTo>
                  <a:cubicBezTo>
                    <a:pt x="23044" y="19332"/>
                    <a:pt x="20886" y="17782"/>
                    <a:pt x="19062" y="16140"/>
                  </a:cubicBezTo>
                  <a:cubicBezTo>
                    <a:pt x="17056" y="14317"/>
                    <a:pt x="15050" y="12554"/>
                    <a:pt x="13014" y="10730"/>
                  </a:cubicBezTo>
                  <a:lnTo>
                    <a:pt x="7330" y="5593"/>
                  </a:lnTo>
                  <a:cubicBezTo>
                    <a:pt x="5263" y="3739"/>
                    <a:pt x="3226" y="1459"/>
                    <a:pt x="825" y="91"/>
                  </a:cubicBezTo>
                  <a:cubicBezTo>
                    <a:pt x="729" y="28"/>
                    <a:pt x="635" y="0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9" name="Google Shape;2949;p67"/>
            <p:cNvSpPr/>
            <p:nvPr/>
          </p:nvSpPr>
          <p:spPr>
            <a:xfrm>
              <a:off x="2163875" y="2214125"/>
              <a:ext cx="431825" cy="381975"/>
            </a:xfrm>
            <a:custGeom>
              <a:avLst/>
              <a:gdLst/>
              <a:ahLst/>
              <a:cxnLst/>
              <a:rect l="l" t="t" r="r" b="b"/>
              <a:pathLst>
                <a:path w="17273" h="15279" extrusionOk="0">
                  <a:moveTo>
                    <a:pt x="1066" y="0"/>
                  </a:moveTo>
                  <a:cubicBezTo>
                    <a:pt x="495" y="0"/>
                    <a:pt x="0" y="683"/>
                    <a:pt x="449" y="1266"/>
                  </a:cubicBezTo>
                  <a:cubicBezTo>
                    <a:pt x="4430" y="6676"/>
                    <a:pt x="9750" y="11053"/>
                    <a:pt x="15099" y="15066"/>
                  </a:cubicBezTo>
                  <a:cubicBezTo>
                    <a:pt x="15303" y="15214"/>
                    <a:pt x="15510" y="15278"/>
                    <a:pt x="15707" y="15278"/>
                  </a:cubicBezTo>
                  <a:cubicBezTo>
                    <a:pt x="16598" y="15278"/>
                    <a:pt x="17272" y="13969"/>
                    <a:pt x="16376" y="13272"/>
                  </a:cubicBezTo>
                  <a:cubicBezTo>
                    <a:pt x="11118" y="9442"/>
                    <a:pt x="5920" y="5217"/>
                    <a:pt x="1664" y="293"/>
                  </a:cubicBezTo>
                  <a:cubicBezTo>
                    <a:pt x="1481" y="86"/>
                    <a:pt x="1269" y="0"/>
                    <a:pt x="10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0" name="Google Shape;2950;p67"/>
            <p:cNvSpPr/>
            <p:nvPr/>
          </p:nvSpPr>
          <p:spPr>
            <a:xfrm>
              <a:off x="1922700" y="2605725"/>
              <a:ext cx="367450" cy="282700"/>
            </a:xfrm>
            <a:custGeom>
              <a:avLst/>
              <a:gdLst/>
              <a:ahLst/>
              <a:cxnLst/>
              <a:rect l="l" t="t" r="r" b="b"/>
              <a:pathLst>
                <a:path w="14698" h="11308" extrusionOk="0">
                  <a:moveTo>
                    <a:pt x="1197" y="0"/>
                  </a:moveTo>
                  <a:cubicBezTo>
                    <a:pt x="584" y="0"/>
                    <a:pt x="1" y="675"/>
                    <a:pt x="551" y="1225"/>
                  </a:cubicBezTo>
                  <a:cubicBezTo>
                    <a:pt x="2406" y="3140"/>
                    <a:pt x="4533" y="4721"/>
                    <a:pt x="6631" y="6271"/>
                  </a:cubicBezTo>
                  <a:cubicBezTo>
                    <a:pt x="8880" y="7943"/>
                    <a:pt x="11220" y="9736"/>
                    <a:pt x="13622" y="11226"/>
                  </a:cubicBezTo>
                  <a:cubicBezTo>
                    <a:pt x="13712" y="11282"/>
                    <a:pt x="13809" y="11307"/>
                    <a:pt x="13904" y="11307"/>
                  </a:cubicBezTo>
                  <a:cubicBezTo>
                    <a:pt x="14319" y="11307"/>
                    <a:pt x="14697" y="10831"/>
                    <a:pt x="14351" y="10435"/>
                  </a:cubicBezTo>
                  <a:cubicBezTo>
                    <a:pt x="12649" y="8490"/>
                    <a:pt x="10552" y="6727"/>
                    <a:pt x="8576" y="5025"/>
                  </a:cubicBezTo>
                  <a:cubicBezTo>
                    <a:pt x="6448" y="3171"/>
                    <a:pt x="4077" y="1377"/>
                    <a:pt x="1585" y="101"/>
                  </a:cubicBezTo>
                  <a:cubicBezTo>
                    <a:pt x="1462" y="31"/>
                    <a:pt x="1329" y="0"/>
                    <a:pt x="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1" name="Google Shape;2951;p67"/>
            <p:cNvSpPr/>
            <p:nvPr/>
          </p:nvSpPr>
          <p:spPr>
            <a:xfrm>
              <a:off x="1740450" y="2678250"/>
              <a:ext cx="590125" cy="446775"/>
            </a:xfrm>
            <a:custGeom>
              <a:avLst/>
              <a:gdLst/>
              <a:ahLst/>
              <a:cxnLst/>
              <a:rect l="l" t="t" r="r" b="b"/>
              <a:pathLst>
                <a:path w="23605" h="17871" extrusionOk="0">
                  <a:moveTo>
                    <a:pt x="861" y="1"/>
                  </a:moveTo>
                  <a:cubicBezTo>
                    <a:pt x="424" y="1"/>
                    <a:pt x="1" y="475"/>
                    <a:pt x="242" y="878"/>
                  </a:cubicBezTo>
                  <a:cubicBezTo>
                    <a:pt x="1246" y="2610"/>
                    <a:pt x="2826" y="3887"/>
                    <a:pt x="4315" y="5194"/>
                  </a:cubicBezTo>
                  <a:cubicBezTo>
                    <a:pt x="6139" y="6835"/>
                    <a:pt x="8024" y="8385"/>
                    <a:pt x="9999" y="9875"/>
                  </a:cubicBezTo>
                  <a:cubicBezTo>
                    <a:pt x="13586" y="12610"/>
                    <a:pt x="17446" y="15923"/>
                    <a:pt x="21611" y="17747"/>
                  </a:cubicBezTo>
                  <a:cubicBezTo>
                    <a:pt x="21797" y="17832"/>
                    <a:pt x="21972" y="17870"/>
                    <a:pt x="22132" y="17870"/>
                  </a:cubicBezTo>
                  <a:cubicBezTo>
                    <a:pt x="23173" y="17870"/>
                    <a:pt x="23605" y="16262"/>
                    <a:pt x="22735" y="15498"/>
                  </a:cubicBezTo>
                  <a:cubicBezTo>
                    <a:pt x="19361" y="12519"/>
                    <a:pt x="15136" y="10361"/>
                    <a:pt x="11519" y="7686"/>
                  </a:cubicBezTo>
                  <a:cubicBezTo>
                    <a:pt x="9787" y="6379"/>
                    <a:pt x="8085" y="5011"/>
                    <a:pt x="6352" y="3735"/>
                  </a:cubicBezTo>
                  <a:cubicBezTo>
                    <a:pt x="4650" y="2428"/>
                    <a:pt x="3008" y="847"/>
                    <a:pt x="1033" y="27"/>
                  </a:cubicBezTo>
                  <a:cubicBezTo>
                    <a:pt x="976" y="9"/>
                    <a:pt x="918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2" name="Google Shape;2952;p67"/>
            <p:cNvSpPr/>
            <p:nvPr/>
          </p:nvSpPr>
          <p:spPr>
            <a:xfrm>
              <a:off x="1566575" y="2824550"/>
              <a:ext cx="674650" cy="517000"/>
            </a:xfrm>
            <a:custGeom>
              <a:avLst/>
              <a:gdLst/>
              <a:ahLst/>
              <a:cxnLst/>
              <a:rect l="l" t="t" r="r" b="b"/>
              <a:pathLst>
                <a:path w="26986" h="20680" extrusionOk="0">
                  <a:moveTo>
                    <a:pt x="967" y="0"/>
                  </a:moveTo>
                  <a:cubicBezTo>
                    <a:pt x="453" y="0"/>
                    <a:pt x="0" y="655"/>
                    <a:pt x="450" y="1105"/>
                  </a:cubicBezTo>
                  <a:cubicBezTo>
                    <a:pt x="4401" y="4965"/>
                    <a:pt x="8687" y="8400"/>
                    <a:pt x="13064" y="11774"/>
                  </a:cubicBezTo>
                  <a:cubicBezTo>
                    <a:pt x="15252" y="13476"/>
                    <a:pt x="17502" y="15117"/>
                    <a:pt x="19690" y="16789"/>
                  </a:cubicBezTo>
                  <a:cubicBezTo>
                    <a:pt x="21514" y="18157"/>
                    <a:pt x="23733" y="20588"/>
                    <a:pt x="26134" y="20679"/>
                  </a:cubicBezTo>
                  <a:cubicBezTo>
                    <a:pt x="26681" y="20679"/>
                    <a:pt x="26985" y="20163"/>
                    <a:pt x="26833" y="19646"/>
                  </a:cubicBezTo>
                  <a:cubicBezTo>
                    <a:pt x="26164" y="17518"/>
                    <a:pt x="23581" y="16333"/>
                    <a:pt x="21879" y="15087"/>
                  </a:cubicBezTo>
                  <a:lnTo>
                    <a:pt x="14796" y="9950"/>
                  </a:lnTo>
                  <a:cubicBezTo>
                    <a:pt x="10237" y="6758"/>
                    <a:pt x="5799" y="3415"/>
                    <a:pt x="1301" y="102"/>
                  </a:cubicBezTo>
                  <a:cubicBezTo>
                    <a:pt x="1192" y="31"/>
                    <a:pt x="1078" y="0"/>
                    <a:pt x="9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3" name="Google Shape;2953;p67"/>
            <p:cNvSpPr/>
            <p:nvPr/>
          </p:nvSpPr>
          <p:spPr>
            <a:xfrm>
              <a:off x="1446850" y="3005575"/>
              <a:ext cx="639425" cy="478425"/>
            </a:xfrm>
            <a:custGeom>
              <a:avLst/>
              <a:gdLst/>
              <a:ahLst/>
              <a:cxnLst/>
              <a:rect l="l" t="t" r="r" b="b"/>
              <a:pathLst>
                <a:path w="25577" h="19137" extrusionOk="0">
                  <a:moveTo>
                    <a:pt x="796" y="0"/>
                  </a:moveTo>
                  <a:cubicBezTo>
                    <a:pt x="339" y="0"/>
                    <a:pt x="1" y="559"/>
                    <a:pt x="315" y="946"/>
                  </a:cubicBezTo>
                  <a:cubicBezTo>
                    <a:pt x="3597" y="4897"/>
                    <a:pt x="7761" y="8058"/>
                    <a:pt x="11865" y="11098"/>
                  </a:cubicBezTo>
                  <a:cubicBezTo>
                    <a:pt x="14053" y="12709"/>
                    <a:pt x="16211" y="14229"/>
                    <a:pt x="18461" y="15718"/>
                  </a:cubicBezTo>
                  <a:cubicBezTo>
                    <a:pt x="20224" y="16904"/>
                    <a:pt x="22199" y="18697"/>
                    <a:pt x="24388" y="19122"/>
                  </a:cubicBezTo>
                  <a:cubicBezTo>
                    <a:pt x="24442" y="19132"/>
                    <a:pt x="24495" y="19137"/>
                    <a:pt x="24545" y="19137"/>
                  </a:cubicBezTo>
                  <a:cubicBezTo>
                    <a:pt x="25282" y="19137"/>
                    <a:pt x="25577" y="18143"/>
                    <a:pt x="25178" y="17603"/>
                  </a:cubicBezTo>
                  <a:cubicBezTo>
                    <a:pt x="23871" y="15840"/>
                    <a:pt x="21257" y="14806"/>
                    <a:pt x="19464" y="13560"/>
                  </a:cubicBezTo>
                  <a:cubicBezTo>
                    <a:pt x="17336" y="12162"/>
                    <a:pt x="15269" y="10733"/>
                    <a:pt x="13202" y="9244"/>
                  </a:cubicBezTo>
                  <a:cubicBezTo>
                    <a:pt x="9099" y="6326"/>
                    <a:pt x="5239" y="3104"/>
                    <a:pt x="1166" y="125"/>
                  </a:cubicBezTo>
                  <a:cubicBezTo>
                    <a:pt x="1041" y="38"/>
                    <a:pt x="915" y="0"/>
                    <a:pt x="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4" name="Google Shape;2954;p67"/>
            <p:cNvSpPr/>
            <p:nvPr/>
          </p:nvSpPr>
          <p:spPr>
            <a:xfrm>
              <a:off x="1456850" y="3247725"/>
              <a:ext cx="401150" cy="287625"/>
            </a:xfrm>
            <a:custGeom>
              <a:avLst/>
              <a:gdLst/>
              <a:ahLst/>
              <a:cxnLst/>
              <a:rect l="l" t="t" r="r" b="b"/>
              <a:pathLst>
                <a:path w="16046" h="11505" extrusionOk="0">
                  <a:moveTo>
                    <a:pt x="743" y="0"/>
                  </a:moveTo>
                  <a:cubicBezTo>
                    <a:pt x="352" y="0"/>
                    <a:pt x="0" y="419"/>
                    <a:pt x="340" y="804"/>
                  </a:cubicBezTo>
                  <a:cubicBezTo>
                    <a:pt x="2285" y="3023"/>
                    <a:pt x="4687" y="4847"/>
                    <a:pt x="7118" y="6518"/>
                  </a:cubicBezTo>
                  <a:cubicBezTo>
                    <a:pt x="9459" y="8099"/>
                    <a:pt x="11982" y="10348"/>
                    <a:pt x="14596" y="11443"/>
                  </a:cubicBezTo>
                  <a:cubicBezTo>
                    <a:pt x="14701" y="11485"/>
                    <a:pt x="14803" y="11505"/>
                    <a:pt x="14902" y="11505"/>
                  </a:cubicBezTo>
                  <a:cubicBezTo>
                    <a:pt x="15575" y="11505"/>
                    <a:pt x="16046" y="10601"/>
                    <a:pt x="15568" y="10044"/>
                  </a:cubicBezTo>
                  <a:cubicBezTo>
                    <a:pt x="13927" y="8008"/>
                    <a:pt x="10948" y="6731"/>
                    <a:pt x="8729" y="5363"/>
                  </a:cubicBezTo>
                  <a:cubicBezTo>
                    <a:pt x="6146" y="3752"/>
                    <a:pt x="3380" y="2233"/>
                    <a:pt x="1130" y="166"/>
                  </a:cubicBezTo>
                  <a:cubicBezTo>
                    <a:pt x="1014" y="50"/>
                    <a:pt x="876" y="0"/>
                    <a:pt x="7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5" name="Google Shape;2955;p67"/>
            <p:cNvSpPr/>
            <p:nvPr/>
          </p:nvSpPr>
          <p:spPr>
            <a:xfrm>
              <a:off x="1073250" y="3505450"/>
              <a:ext cx="485850" cy="328725"/>
            </a:xfrm>
            <a:custGeom>
              <a:avLst/>
              <a:gdLst/>
              <a:ahLst/>
              <a:cxnLst/>
              <a:rect l="l" t="t" r="r" b="b"/>
              <a:pathLst>
                <a:path w="19434" h="13149" extrusionOk="0">
                  <a:moveTo>
                    <a:pt x="1380" y="1"/>
                  </a:moveTo>
                  <a:cubicBezTo>
                    <a:pt x="593" y="1"/>
                    <a:pt x="1" y="1227"/>
                    <a:pt x="790" y="1893"/>
                  </a:cubicBezTo>
                  <a:cubicBezTo>
                    <a:pt x="3465" y="4173"/>
                    <a:pt x="6231" y="6362"/>
                    <a:pt x="9149" y="8337"/>
                  </a:cubicBezTo>
                  <a:cubicBezTo>
                    <a:pt x="11733" y="10039"/>
                    <a:pt x="14863" y="12380"/>
                    <a:pt x="17842" y="13109"/>
                  </a:cubicBezTo>
                  <a:cubicBezTo>
                    <a:pt x="17944" y="13136"/>
                    <a:pt x="18042" y="13149"/>
                    <a:pt x="18135" y="13149"/>
                  </a:cubicBezTo>
                  <a:cubicBezTo>
                    <a:pt x="18987" y="13149"/>
                    <a:pt x="19433" y="12098"/>
                    <a:pt x="18693" y="11468"/>
                  </a:cubicBezTo>
                  <a:cubicBezTo>
                    <a:pt x="16231" y="9401"/>
                    <a:pt x="12796" y="8033"/>
                    <a:pt x="10061" y="6240"/>
                  </a:cubicBezTo>
                  <a:cubicBezTo>
                    <a:pt x="7234" y="4416"/>
                    <a:pt x="4529" y="2380"/>
                    <a:pt x="1945" y="222"/>
                  </a:cubicBezTo>
                  <a:cubicBezTo>
                    <a:pt x="1756" y="67"/>
                    <a:pt x="1563" y="1"/>
                    <a:pt x="1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6" name="Google Shape;2956;p67"/>
            <p:cNvSpPr/>
            <p:nvPr/>
          </p:nvSpPr>
          <p:spPr>
            <a:xfrm>
              <a:off x="887650" y="3580825"/>
              <a:ext cx="646925" cy="467175"/>
            </a:xfrm>
            <a:custGeom>
              <a:avLst/>
              <a:gdLst/>
              <a:ahLst/>
              <a:cxnLst/>
              <a:rect l="l" t="t" r="r" b="b"/>
              <a:pathLst>
                <a:path w="25877" h="18687" extrusionOk="0">
                  <a:moveTo>
                    <a:pt x="1033" y="0"/>
                  </a:moveTo>
                  <a:cubicBezTo>
                    <a:pt x="514" y="0"/>
                    <a:pt x="0" y="756"/>
                    <a:pt x="463" y="1219"/>
                  </a:cubicBezTo>
                  <a:cubicBezTo>
                    <a:pt x="7302" y="8119"/>
                    <a:pt x="15600" y="13134"/>
                    <a:pt x="23594" y="18484"/>
                  </a:cubicBezTo>
                  <a:cubicBezTo>
                    <a:pt x="23799" y="18625"/>
                    <a:pt x="24008" y="18686"/>
                    <a:pt x="24206" y="18686"/>
                  </a:cubicBezTo>
                  <a:cubicBezTo>
                    <a:pt x="25156" y="18686"/>
                    <a:pt x="25877" y="17288"/>
                    <a:pt x="24871" y="16660"/>
                  </a:cubicBezTo>
                  <a:cubicBezTo>
                    <a:pt x="16755" y="11553"/>
                    <a:pt x="8518" y="6629"/>
                    <a:pt x="1406" y="155"/>
                  </a:cubicBezTo>
                  <a:cubicBezTo>
                    <a:pt x="1291" y="46"/>
                    <a:pt x="1162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7" name="Google Shape;2957;p67"/>
            <p:cNvSpPr/>
            <p:nvPr/>
          </p:nvSpPr>
          <p:spPr>
            <a:xfrm>
              <a:off x="3040600" y="1393550"/>
              <a:ext cx="332975" cy="387775"/>
            </a:xfrm>
            <a:custGeom>
              <a:avLst/>
              <a:gdLst/>
              <a:ahLst/>
              <a:cxnLst/>
              <a:rect l="l" t="t" r="r" b="b"/>
              <a:pathLst>
                <a:path w="13319" h="15511" extrusionOk="0">
                  <a:moveTo>
                    <a:pt x="1129" y="1"/>
                  </a:moveTo>
                  <a:cubicBezTo>
                    <a:pt x="548" y="1"/>
                    <a:pt x="1" y="546"/>
                    <a:pt x="304" y="1262"/>
                  </a:cubicBezTo>
                  <a:cubicBezTo>
                    <a:pt x="1399" y="3845"/>
                    <a:pt x="3405" y="6125"/>
                    <a:pt x="5168" y="8314"/>
                  </a:cubicBezTo>
                  <a:cubicBezTo>
                    <a:pt x="7052" y="10684"/>
                    <a:pt x="9028" y="13116"/>
                    <a:pt x="11247" y="15213"/>
                  </a:cubicBezTo>
                  <a:cubicBezTo>
                    <a:pt x="11478" y="15421"/>
                    <a:pt x="11738" y="15510"/>
                    <a:pt x="11985" y="15510"/>
                  </a:cubicBezTo>
                  <a:cubicBezTo>
                    <a:pt x="12711" y="15510"/>
                    <a:pt x="13318" y="14739"/>
                    <a:pt x="12706" y="13967"/>
                  </a:cubicBezTo>
                  <a:cubicBezTo>
                    <a:pt x="10943" y="11627"/>
                    <a:pt x="8967" y="9469"/>
                    <a:pt x="7174" y="7189"/>
                  </a:cubicBezTo>
                  <a:cubicBezTo>
                    <a:pt x="5411" y="4909"/>
                    <a:pt x="3861" y="2295"/>
                    <a:pt x="1794" y="289"/>
                  </a:cubicBezTo>
                  <a:cubicBezTo>
                    <a:pt x="1602" y="89"/>
                    <a:pt x="1363" y="1"/>
                    <a:pt x="1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8" name="Google Shape;2958;p67"/>
            <p:cNvSpPr/>
            <p:nvPr/>
          </p:nvSpPr>
          <p:spPr>
            <a:xfrm>
              <a:off x="3123925" y="1192675"/>
              <a:ext cx="428350" cy="542575"/>
            </a:xfrm>
            <a:custGeom>
              <a:avLst/>
              <a:gdLst/>
              <a:ahLst/>
              <a:cxnLst/>
              <a:rect l="l" t="t" r="r" b="b"/>
              <a:pathLst>
                <a:path w="17134" h="21703" extrusionOk="0">
                  <a:moveTo>
                    <a:pt x="881" y="1"/>
                  </a:moveTo>
                  <a:cubicBezTo>
                    <a:pt x="447" y="1"/>
                    <a:pt x="1" y="462"/>
                    <a:pt x="224" y="908"/>
                  </a:cubicBezTo>
                  <a:cubicBezTo>
                    <a:pt x="3689" y="8446"/>
                    <a:pt x="9586" y="14829"/>
                    <a:pt x="14662" y="21273"/>
                  </a:cubicBezTo>
                  <a:cubicBezTo>
                    <a:pt x="14895" y="21577"/>
                    <a:pt x="15187" y="21703"/>
                    <a:pt x="15476" y="21703"/>
                  </a:cubicBezTo>
                  <a:cubicBezTo>
                    <a:pt x="16315" y="21703"/>
                    <a:pt x="17133" y="20642"/>
                    <a:pt x="16455" y="19783"/>
                  </a:cubicBezTo>
                  <a:cubicBezTo>
                    <a:pt x="11288" y="13370"/>
                    <a:pt x="5908" y="7078"/>
                    <a:pt x="1318" y="209"/>
                  </a:cubicBezTo>
                  <a:cubicBezTo>
                    <a:pt x="1196" y="62"/>
                    <a:pt x="1039" y="1"/>
                    <a:pt x="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9" name="Google Shape;2959;p67"/>
            <p:cNvSpPr/>
            <p:nvPr/>
          </p:nvSpPr>
          <p:spPr>
            <a:xfrm>
              <a:off x="745325" y="3704950"/>
              <a:ext cx="708650" cy="526300"/>
            </a:xfrm>
            <a:custGeom>
              <a:avLst/>
              <a:gdLst/>
              <a:ahLst/>
              <a:cxnLst/>
              <a:rect l="l" t="t" r="r" b="b"/>
              <a:pathLst>
                <a:path w="28346" h="21052" extrusionOk="0">
                  <a:moveTo>
                    <a:pt x="897" y="1"/>
                  </a:moveTo>
                  <a:cubicBezTo>
                    <a:pt x="349" y="1"/>
                    <a:pt x="0" y="776"/>
                    <a:pt x="503" y="1178"/>
                  </a:cubicBezTo>
                  <a:cubicBezTo>
                    <a:pt x="8801" y="8291"/>
                    <a:pt x="18254" y="13944"/>
                    <a:pt x="26704" y="20874"/>
                  </a:cubicBezTo>
                  <a:cubicBezTo>
                    <a:pt x="26861" y="20998"/>
                    <a:pt x="27022" y="21051"/>
                    <a:pt x="27174" y="21051"/>
                  </a:cubicBezTo>
                  <a:cubicBezTo>
                    <a:pt x="27843" y="21051"/>
                    <a:pt x="28345" y="20027"/>
                    <a:pt x="27676" y="19507"/>
                  </a:cubicBezTo>
                  <a:cubicBezTo>
                    <a:pt x="18953" y="12880"/>
                    <a:pt x="10077" y="6528"/>
                    <a:pt x="1263" y="114"/>
                  </a:cubicBezTo>
                  <a:cubicBezTo>
                    <a:pt x="1136" y="35"/>
                    <a:pt x="1012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0" name="Google Shape;2960;p67"/>
            <p:cNvSpPr/>
            <p:nvPr/>
          </p:nvSpPr>
          <p:spPr>
            <a:xfrm>
              <a:off x="1302000" y="1063750"/>
              <a:ext cx="1954525" cy="3264225"/>
            </a:xfrm>
            <a:custGeom>
              <a:avLst/>
              <a:gdLst/>
              <a:ahLst/>
              <a:cxnLst/>
              <a:rect l="l" t="t" r="r" b="b"/>
              <a:pathLst>
                <a:path w="78181" h="130569" extrusionOk="0">
                  <a:moveTo>
                    <a:pt x="76342" y="1"/>
                  </a:moveTo>
                  <a:cubicBezTo>
                    <a:pt x="76090" y="1"/>
                    <a:pt x="75839" y="87"/>
                    <a:pt x="75623" y="290"/>
                  </a:cubicBezTo>
                  <a:cubicBezTo>
                    <a:pt x="67508" y="7828"/>
                    <a:pt x="66961" y="21141"/>
                    <a:pt x="67022" y="31445"/>
                  </a:cubicBezTo>
                  <a:cubicBezTo>
                    <a:pt x="67082" y="40199"/>
                    <a:pt x="69028" y="52448"/>
                    <a:pt x="58906" y="56400"/>
                  </a:cubicBezTo>
                  <a:cubicBezTo>
                    <a:pt x="53617" y="58467"/>
                    <a:pt x="47447" y="58801"/>
                    <a:pt x="41884" y="59227"/>
                  </a:cubicBezTo>
                  <a:cubicBezTo>
                    <a:pt x="36899" y="59591"/>
                    <a:pt x="31854" y="59622"/>
                    <a:pt x="26869" y="60321"/>
                  </a:cubicBezTo>
                  <a:cubicBezTo>
                    <a:pt x="19391" y="61354"/>
                    <a:pt x="11701" y="63755"/>
                    <a:pt x="7476" y="70534"/>
                  </a:cubicBezTo>
                  <a:cubicBezTo>
                    <a:pt x="4406" y="75549"/>
                    <a:pt x="3707" y="81385"/>
                    <a:pt x="4072" y="87160"/>
                  </a:cubicBezTo>
                  <a:cubicBezTo>
                    <a:pt x="4862" y="100625"/>
                    <a:pt x="10607" y="116492"/>
                    <a:pt x="789" y="128103"/>
                  </a:cubicBezTo>
                  <a:cubicBezTo>
                    <a:pt x="1" y="129070"/>
                    <a:pt x="958" y="130568"/>
                    <a:pt x="2057" y="130568"/>
                  </a:cubicBezTo>
                  <a:cubicBezTo>
                    <a:pt x="2271" y="130568"/>
                    <a:pt x="2491" y="130511"/>
                    <a:pt x="2704" y="130383"/>
                  </a:cubicBezTo>
                  <a:cubicBezTo>
                    <a:pt x="7902" y="127191"/>
                    <a:pt x="9422" y="120990"/>
                    <a:pt x="10121" y="115306"/>
                  </a:cubicBezTo>
                  <a:cubicBezTo>
                    <a:pt x="10881" y="108802"/>
                    <a:pt x="9999" y="102297"/>
                    <a:pt x="9087" y="95884"/>
                  </a:cubicBezTo>
                  <a:cubicBezTo>
                    <a:pt x="8236" y="90078"/>
                    <a:pt x="7142" y="83908"/>
                    <a:pt x="8601" y="78133"/>
                  </a:cubicBezTo>
                  <a:cubicBezTo>
                    <a:pt x="10607" y="69926"/>
                    <a:pt x="17142" y="65974"/>
                    <a:pt x="25015" y="64515"/>
                  </a:cubicBezTo>
                  <a:cubicBezTo>
                    <a:pt x="35957" y="62448"/>
                    <a:pt x="47355" y="63543"/>
                    <a:pt x="58146" y="60321"/>
                  </a:cubicBezTo>
                  <a:cubicBezTo>
                    <a:pt x="62705" y="58983"/>
                    <a:pt x="66353" y="56339"/>
                    <a:pt x="68481" y="51992"/>
                  </a:cubicBezTo>
                  <a:cubicBezTo>
                    <a:pt x="70699" y="47403"/>
                    <a:pt x="70760" y="42327"/>
                    <a:pt x="70517" y="37342"/>
                  </a:cubicBezTo>
                  <a:cubicBezTo>
                    <a:pt x="70243" y="31536"/>
                    <a:pt x="70213" y="25670"/>
                    <a:pt x="70821" y="19864"/>
                  </a:cubicBezTo>
                  <a:cubicBezTo>
                    <a:pt x="71520" y="13542"/>
                    <a:pt x="73040" y="6764"/>
                    <a:pt x="77417" y="1931"/>
                  </a:cubicBezTo>
                  <a:cubicBezTo>
                    <a:pt x="78180" y="1144"/>
                    <a:pt x="77259" y="1"/>
                    <a:pt x="76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1" name="Google Shape;2961;p67"/>
            <p:cNvSpPr/>
            <p:nvPr/>
          </p:nvSpPr>
          <p:spPr>
            <a:xfrm>
              <a:off x="701800" y="1589525"/>
              <a:ext cx="2990150" cy="2206425"/>
            </a:xfrm>
            <a:custGeom>
              <a:avLst/>
              <a:gdLst/>
              <a:ahLst/>
              <a:cxnLst/>
              <a:rect l="l" t="t" r="r" b="b"/>
              <a:pathLst>
                <a:path w="119606" h="88257" extrusionOk="0">
                  <a:moveTo>
                    <a:pt x="118008" y="1"/>
                  </a:moveTo>
                  <a:cubicBezTo>
                    <a:pt x="117765" y="1"/>
                    <a:pt x="117507" y="96"/>
                    <a:pt x="117261" y="323"/>
                  </a:cubicBezTo>
                  <a:cubicBezTo>
                    <a:pt x="113669" y="3442"/>
                    <a:pt x="108847" y="4558"/>
                    <a:pt x="104136" y="4558"/>
                  </a:cubicBezTo>
                  <a:cubicBezTo>
                    <a:pt x="102787" y="4558"/>
                    <a:pt x="101447" y="4467"/>
                    <a:pt x="100148" y="4304"/>
                  </a:cubicBezTo>
                  <a:cubicBezTo>
                    <a:pt x="94069" y="3545"/>
                    <a:pt x="88233" y="1873"/>
                    <a:pt x="82032" y="1782"/>
                  </a:cubicBezTo>
                  <a:cubicBezTo>
                    <a:pt x="81960" y="1781"/>
                    <a:pt x="81888" y="1781"/>
                    <a:pt x="81816" y="1781"/>
                  </a:cubicBezTo>
                  <a:cubicBezTo>
                    <a:pt x="76225" y="1781"/>
                    <a:pt x="70269" y="2947"/>
                    <a:pt x="65558" y="6128"/>
                  </a:cubicBezTo>
                  <a:cubicBezTo>
                    <a:pt x="61059" y="9168"/>
                    <a:pt x="58688" y="13849"/>
                    <a:pt x="57929" y="19168"/>
                  </a:cubicBezTo>
                  <a:cubicBezTo>
                    <a:pt x="57138" y="24821"/>
                    <a:pt x="57929" y="30657"/>
                    <a:pt x="58901" y="36250"/>
                  </a:cubicBezTo>
                  <a:cubicBezTo>
                    <a:pt x="59874" y="42025"/>
                    <a:pt x="61819" y="47618"/>
                    <a:pt x="62610" y="53393"/>
                  </a:cubicBezTo>
                  <a:cubicBezTo>
                    <a:pt x="63521" y="60111"/>
                    <a:pt x="62245" y="67862"/>
                    <a:pt x="55922" y="71600"/>
                  </a:cubicBezTo>
                  <a:cubicBezTo>
                    <a:pt x="50390" y="74853"/>
                    <a:pt x="43126" y="75916"/>
                    <a:pt x="36743" y="76068"/>
                  </a:cubicBezTo>
                  <a:cubicBezTo>
                    <a:pt x="36428" y="76077"/>
                    <a:pt x="36114" y="76081"/>
                    <a:pt x="35799" y="76081"/>
                  </a:cubicBezTo>
                  <a:cubicBezTo>
                    <a:pt x="30822" y="76081"/>
                    <a:pt x="25861" y="75106"/>
                    <a:pt x="20915" y="75106"/>
                  </a:cubicBezTo>
                  <a:cubicBezTo>
                    <a:pt x="19290" y="75106"/>
                    <a:pt x="17666" y="75211"/>
                    <a:pt x="16043" y="75491"/>
                  </a:cubicBezTo>
                  <a:cubicBezTo>
                    <a:pt x="9356" y="76646"/>
                    <a:pt x="2973" y="79564"/>
                    <a:pt x="420" y="86221"/>
                  </a:cubicBezTo>
                  <a:cubicBezTo>
                    <a:pt x="1" y="87289"/>
                    <a:pt x="1012" y="88257"/>
                    <a:pt x="1979" y="88257"/>
                  </a:cubicBezTo>
                  <a:cubicBezTo>
                    <a:pt x="2415" y="88257"/>
                    <a:pt x="2842" y="88060"/>
                    <a:pt x="3125" y="87588"/>
                  </a:cubicBezTo>
                  <a:cubicBezTo>
                    <a:pt x="6469" y="81844"/>
                    <a:pt x="12396" y="79290"/>
                    <a:pt x="18809" y="78743"/>
                  </a:cubicBezTo>
                  <a:cubicBezTo>
                    <a:pt x="19744" y="78657"/>
                    <a:pt x="20681" y="78621"/>
                    <a:pt x="21618" y="78621"/>
                  </a:cubicBezTo>
                  <a:cubicBezTo>
                    <a:pt x="26427" y="78621"/>
                    <a:pt x="31264" y="79571"/>
                    <a:pt x="36088" y="79571"/>
                  </a:cubicBezTo>
                  <a:cubicBezTo>
                    <a:pt x="36621" y="79571"/>
                    <a:pt x="37153" y="79559"/>
                    <a:pt x="37685" y="79534"/>
                  </a:cubicBezTo>
                  <a:cubicBezTo>
                    <a:pt x="43795" y="79260"/>
                    <a:pt x="50421" y="78227"/>
                    <a:pt x="55862" y="75248"/>
                  </a:cubicBezTo>
                  <a:cubicBezTo>
                    <a:pt x="61242" y="72239"/>
                    <a:pt x="64433" y="67588"/>
                    <a:pt x="65376" y="61509"/>
                  </a:cubicBezTo>
                  <a:cubicBezTo>
                    <a:pt x="66287" y="55643"/>
                    <a:pt x="64828" y="49959"/>
                    <a:pt x="63248" y="44335"/>
                  </a:cubicBezTo>
                  <a:cubicBezTo>
                    <a:pt x="61728" y="38834"/>
                    <a:pt x="60573" y="33211"/>
                    <a:pt x="60178" y="27466"/>
                  </a:cubicBezTo>
                  <a:cubicBezTo>
                    <a:pt x="59813" y="21752"/>
                    <a:pt x="60056" y="14700"/>
                    <a:pt x="64403" y="10414"/>
                  </a:cubicBezTo>
                  <a:cubicBezTo>
                    <a:pt x="68803" y="6014"/>
                    <a:pt x="75718" y="5273"/>
                    <a:pt x="81719" y="5273"/>
                  </a:cubicBezTo>
                  <a:cubicBezTo>
                    <a:pt x="81977" y="5273"/>
                    <a:pt x="82234" y="5275"/>
                    <a:pt x="82488" y="5277"/>
                  </a:cubicBezTo>
                  <a:cubicBezTo>
                    <a:pt x="89387" y="5382"/>
                    <a:pt x="97082" y="7686"/>
                    <a:pt x="104255" y="7686"/>
                  </a:cubicBezTo>
                  <a:cubicBezTo>
                    <a:pt x="109535" y="7686"/>
                    <a:pt x="114532" y="6438"/>
                    <a:pt x="118720" y="2146"/>
                  </a:cubicBezTo>
                  <a:cubicBezTo>
                    <a:pt x="119605" y="1309"/>
                    <a:pt x="118908" y="1"/>
                    <a:pt x="118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62" name="Google Shape;2962;p67"/>
          <p:cNvGrpSpPr/>
          <p:nvPr/>
        </p:nvGrpSpPr>
        <p:grpSpPr>
          <a:xfrm>
            <a:off x="5381435" y="4624290"/>
            <a:ext cx="1164916" cy="924975"/>
            <a:chOff x="2653050" y="3305525"/>
            <a:chExt cx="1086675" cy="862850"/>
          </a:xfrm>
        </p:grpSpPr>
        <p:sp>
          <p:nvSpPr>
            <p:cNvPr id="2963" name="Google Shape;2963;p67"/>
            <p:cNvSpPr/>
            <p:nvPr/>
          </p:nvSpPr>
          <p:spPr>
            <a:xfrm>
              <a:off x="2653050" y="3305525"/>
              <a:ext cx="1086675" cy="862850"/>
            </a:xfrm>
            <a:custGeom>
              <a:avLst/>
              <a:gdLst/>
              <a:ahLst/>
              <a:cxnLst/>
              <a:rect l="l" t="t" r="r" b="b"/>
              <a:pathLst>
                <a:path w="43467" h="34514" extrusionOk="0">
                  <a:moveTo>
                    <a:pt x="18179" y="0"/>
                  </a:moveTo>
                  <a:cubicBezTo>
                    <a:pt x="16699" y="0"/>
                    <a:pt x="15200" y="549"/>
                    <a:pt x="14074" y="1471"/>
                  </a:cubicBezTo>
                  <a:cubicBezTo>
                    <a:pt x="11733" y="3355"/>
                    <a:pt x="14013" y="7216"/>
                    <a:pt x="12463" y="9343"/>
                  </a:cubicBezTo>
                  <a:cubicBezTo>
                    <a:pt x="8998" y="13963"/>
                    <a:pt x="1" y="15574"/>
                    <a:pt x="4408" y="21897"/>
                  </a:cubicBezTo>
                  <a:cubicBezTo>
                    <a:pt x="5086" y="22873"/>
                    <a:pt x="6105" y="23151"/>
                    <a:pt x="7278" y="23151"/>
                  </a:cubicBezTo>
                  <a:cubicBezTo>
                    <a:pt x="8827" y="23151"/>
                    <a:pt x="10644" y="22666"/>
                    <a:pt x="12299" y="22666"/>
                  </a:cubicBezTo>
                  <a:cubicBezTo>
                    <a:pt x="13096" y="22666"/>
                    <a:pt x="13856" y="22779"/>
                    <a:pt x="14530" y="23113"/>
                  </a:cubicBezTo>
                  <a:cubicBezTo>
                    <a:pt x="17144" y="24420"/>
                    <a:pt x="17387" y="27945"/>
                    <a:pt x="18846" y="30499"/>
                  </a:cubicBezTo>
                  <a:cubicBezTo>
                    <a:pt x="20207" y="32928"/>
                    <a:pt x="22975" y="34513"/>
                    <a:pt x="25771" y="34513"/>
                  </a:cubicBezTo>
                  <a:cubicBezTo>
                    <a:pt x="26158" y="34513"/>
                    <a:pt x="26546" y="34483"/>
                    <a:pt x="26931" y="34420"/>
                  </a:cubicBezTo>
                  <a:cubicBezTo>
                    <a:pt x="30092" y="33903"/>
                    <a:pt x="32828" y="31289"/>
                    <a:pt x="33436" y="28189"/>
                  </a:cubicBezTo>
                  <a:cubicBezTo>
                    <a:pt x="33922" y="25696"/>
                    <a:pt x="33223" y="23052"/>
                    <a:pt x="33922" y="20620"/>
                  </a:cubicBezTo>
                  <a:cubicBezTo>
                    <a:pt x="35412" y="15483"/>
                    <a:pt x="42433" y="13173"/>
                    <a:pt x="43162" y="7884"/>
                  </a:cubicBezTo>
                  <a:cubicBezTo>
                    <a:pt x="43466" y="5574"/>
                    <a:pt x="42311" y="3173"/>
                    <a:pt x="40488" y="1775"/>
                  </a:cubicBezTo>
                  <a:cubicBezTo>
                    <a:pt x="39059" y="697"/>
                    <a:pt x="37269" y="179"/>
                    <a:pt x="35452" y="179"/>
                  </a:cubicBezTo>
                  <a:cubicBezTo>
                    <a:pt x="34911" y="179"/>
                    <a:pt x="34368" y="225"/>
                    <a:pt x="33831" y="316"/>
                  </a:cubicBezTo>
                  <a:cubicBezTo>
                    <a:pt x="31067" y="818"/>
                    <a:pt x="28365" y="2547"/>
                    <a:pt x="25691" y="2547"/>
                  </a:cubicBezTo>
                  <a:cubicBezTo>
                    <a:pt x="25131" y="2547"/>
                    <a:pt x="24572" y="2471"/>
                    <a:pt x="24013" y="2292"/>
                  </a:cubicBezTo>
                  <a:cubicBezTo>
                    <a:pt x="22676" y="1866"/>
                    <a:pt x="21581" y="893"/>
                    <a:pt x="20274" y="407"/>
                  </a:cubicBezTo>
                  <a:cubicBezTo>
                    <a:pt x="19610" y="129"/>
                    <a:pt x="18897" y="0"/>
                    <a:pt x="18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4" name="Google Shape;2964;p67"/>
            <p:cNvSpPr/>
            <p:nvPr/>
          </p:nvSpPr>
          <p:spPr>
            <a:xfrm>
              <a:off x="3086950" y="3524650"/>
              <a:ext cx="281175" cy="281200"/>
            </a:xfrm>
            <a:custGeom>
              <a:avLst/>
              <a:gdLst/>
              <a:ahLst/>
              <a:cxnLst/>
              <a:rect l="l" t="t" r="r" b="b"/>
              <a:pathLst>
                <a:path w="11247" h="11248" extrusionOk="0">
                  <a:moveTo>
                    <a:pt x="5624" y="1"/>
                  </a:moveTo>
                  <a:cubicBezTo>
                    <a:pt x="2523" y="1"/>
                    <a:pt x="0" y="2524"/>
                    <a:pt x="0" y="5624"/>
                  </a:cubicBezTo>
                  <a:cubicBezTo>
                    <a:pt x="0" y="8724"/>
                    <a:pt x="2523" y="11247"/>
                    <a:pt x="5624" y="11247"/>
                  </a:cubicBezTo>
                  <a:cubicBezTo>
                    <a:pt x="8724" y="11247"/>
                    <a:pt x="11247" y="8724"/>
                    <a:pt x="11247" y="5624"/>
                  </a:cubicBezTo>
                  <a:cubicBezTo>
                    <a:pt x="11247" y="2524"/>
                    <a:pt x="8724" y="1"/>
                    <a:pt x="5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5" name="Google Shape;2965;p67"/>
            <p:cNvSpPr/>
            <p:nvPr/>
          </p:nvSpPr>
          <p:spPr>
            <a:xfrm>
              <a:off x="3243500" y="3889350"/>
              <a:ext cx="95000" cy="85625"/>
            </a:xfrm>
            <a:custGeom>
              <a:avLst/>
              <a:gdLst/>
              <a:ahLst/>
              <a:cxnLst/>
              <a:rect l="l" t="t" r="r" b="b"/>
              <a:pathLst>
                <a:path w="3800" h="3425" extrusionOk="0">
                  <a:moveTo>
                    <a:pt x="1903" y="0"/>
                  </a:moveTo>
                  <a:cubicBezTo>
                    <a:pt x="1429" y="0"/>
                    <a:pt x="949" y="191"/>
                    <a:pt x="608" y="580"/>
                  </a:cubicBezTo>
                  <a:cubicBezTo>
                    <a:pt x="0" y="1279"/>
                    <a:pt x="30" y="2343"/>
                    <a:pt x="760" y="2981"/>
                  </a:cubicBezTo>
                  <a:cubicBezTo>
                    <a:pt x="1100" y="3279"/>
                    <a:pt x="1512" y="3425"/>
                    <a:pt x="1921" y="3425"/>
                  </a:cubicBezTo>
                  <a:cubicBezTo>
                    <a:pt x="2388" y="3425"/>
                    <a:pt x="2851" y="3233"/>
                    <a:pt x="3192" y="2860"/>
                  </a:cubicBezTo>
                  <a:cubicBezTo>
                    <a:pt x="3799" y="2130"/>
                    <a:pt x="3769" y="1067"/>
                    <a:pt x="3040" y="428"/>
                  </a:cubicBezTo>
                  <a:cubicBezTo>
                    <a:pt x="2728" y="145"/>
                    <a:pt x="2318" y="0"/>
                    <a:pt x="1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6" name="Google Shape;2966;p67"/>
            <p:cNvSpPr/>
            <p:nvPr/>
          </p:nvSpPr>
          <p:spPr>
            <a:xfrm>
              <a:off x="3447900" y="3472625"/>
              <a:ext cx="95000" cy="86300"/>
            </a:xfrm>
            <a:custGeom>
              <a:avLst/>
              <a:gdLst/>
              <a:ahLst/>
              <a:cxnLst/>
              <a:rect l="l" t="t" r="r" b="b"/>
              <a:pathLst>
                <a:path w="3800" h="3452" extrusionOk="0">
                  <a:moveTo>
                    <a:pt x="1882" y="0"/>
                  </a:moveTo>
                  <a:cubicBezTo>
                    <a:pt x="1405" y="0"/>
                    <a:pt x="936" y="199"/>
                    <a:pt x="608" y="592"/>
                  </a:cubicBezTo>
                  <a:cubicBezTo>
                    <a:pt x="0" y="1322"/>
                    <a:pt x="31" y="2386"/>
                    <a:pt x="760" y="3024"/>
                  </a:cubicBezTo>
                  <a:cubicBezTo>
                    <a:pt x="1086" y="3307"/>
                    <a:pt x="1497" y="3452"/>
                    <a:pt x="1909" y="3452"/>
                  </a:cubicBezTo>
                  <a:cubicBezTo>
                    <a:pt x="2380" y="3452"/>
                    <a:pt x="2851" y="3262"/>
                    <a:pt x="3192" y="2872"/>
                  </a:cubicBezTo>
                  <a:cubicBezTo>
                    <a:pt x="3800" y="2143"/>
                    <a:pt x="3739" y="1079"/>
                    <a:pt x="3040" y="440"/>
                  </a:cubicBezTo>
                  <a:cubicBezTo>
                    <a:pt x="2704" y="146"/>
                    <a:pt x="2290" y="0"/>
                    <a:pt x="1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7" name="Google Shape;2967;p67"/>
            <p:cNvSpPr/>
            <p:nvPr/>
          </p:nvSpPr>
          <p:spPr>
            <a:xfrm>
              <a:off x="3081625" y="3414025"/>
              <a:ext cx="95025" cy="85650"/>
            </a:xfrm>
            <a:custGeom>
              <a:avLst/>
              <a:gdLst/>
              <a:ahLst/>
              <a:cxnLst/>
              <a:rect l="l" t="t" r="r" b="b"/>
              <a:pathLst>
                <a:path w="3801" h="3426" extrusionOk="0">
                  <a:moveTo>
                    <a:pt x="1905" y="1"/>
                  </a:moveTo>
                  <a:cubicBezTo>
                    <a:pt x="1442" y="1"/>
                    <a:pt x="980" y="192"/>
                    <a:pt x="639" y="566"/>
                  </a:cubicBezTo>
                  <a:cubicBezTo>
                    <a:pt x="1" y="1295"/>
                    <a:pt x="62" y="2359"/>
                    <a:pt x="761" y="2997"/>
                  </a:cubicBezTo>
                  <a:cubicBezTo>
                    <a:pt x="1100" y="3280"/>
                    <a:pt x="1513" y="3425"/>
                    <a:pt x="1921" y="3425"/>
                  </a:cubicBezTo>
                  <a:cubicBezTo>
                    <a:pt x="2389" y="3425"/>
                    <a:pt x="2851" y="3235"/>
                    <a:pt x="3192" y="2845"/>
                  </a:cubicBezTo>
                  <a:cubicBezTo>
                    <a:pt x="3800" y="2146"/>
                    <a:pt x="3770" y="1082"/>
                    <a:pt x="3040" y="444"/>
                  </a:cubicBezTo>
                  <a:cubicBezTo>
                    <a:pt x="2715" y="147"/>
                    <a:pt x="2310" y="1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8" name="Google Shape;2968;p67"/>
            <p:cNvSpPr/>
            <p:nvPr/>
          </p:nvSpPr>
          <p:spPr>
            <a:xfrm>
              <a:off x="3145450" y="3605200"/>
              <a:ext cx="34225" cy="26625"/>
            </a:xfrm>
            <a:custGeom>
              <a:avLst/>
              <a:gdLst/>
              <a:ahLst/>
              <a:cxnLst/>
              <a:rect l="l" t="t" r="r" b="b"/>
              <a:pathLst>
                <a:path w="1369" h="1065" extrusionOk="0">
                  <a:moveTo>
                    <a:pt x="700" y="1"/>
                  </a:moveTo>
                  <a:cubicBezTo>
                    <a:pt x="1" y="1"/>
                    <a:pt x="1" y="1065"/>
                    <a:pt x="700" y="1065"/>
                  </a:cubicBezTo>
                  <a:cubicBezTo>
                    <a:pt x="1369" y="1065"/>
                    <a:pt x="1369" y="1"/>
                    <a:pt x="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69" name="Google Shape;2969;p67"/>
            <p:cNvSpPr/>
            <p:nvPr/>
          </p:nvSpPr>
          <p:spPr>
            <a:xfrm>
              <a:off x="3170550" y="357330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0" name="Google Shape;2970;p67"/>
            <p:cNvSpPr/>
            <p:nvPr/>
          </p:nvSpPr>
          <p:spPr>
            <a:xfrm>
              <a:off x="3242725" y="3594575"/>
              <a:ext cx="35750" cy="28125"/>
            </a:xfrm>
            <a:custGeom>
              <a:avLst/>
              <a:gdLst/>
              <a:ahLst/>
              <a:cxnLst/>
              <a:rect l="l" t="t" r="r" b="b"/>
              <a:pathLst>
                <a:path w="1430" h="1125" extrusionOk="0">
                  <a:moveTo>
                    <a:pt x="730" y="0"/>
                  </a:moveTo>
                  <a:cubicBezTo>
                    <a:pt x="1" y="0"/>
                    <a:pt x="1" y="1125"/>
                    <a:pt x="730" y="1125"/>
                  </a:cubicBezTo>
                  <a:cubicBezTo>
                    <a:pt x="1429" y="1125"/>
                    <a:pt x="1429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1" name="Google Shape;2971;p67"/>
            <p:cNvSpPr/>
            <p:nvPr/>
          </p:nvSpPr>
          <p:spPr>
            <a:xfrm>
              <a:off x="3270850" y="3639125"/>
              <a:ext cx="31925" cy="29025"/>
            </a:xfrm>
            <a:custGeom>
              <a:avLst/>
              <a:gdLst/>
              <a:ahLst/>
              <a:cxnLst/>
              <a:rect l="l" t="t" r="r" b="b"/>
              <a:pathLst>
                <a:path w="1277" h="1161" extrusionOk="0">
                  <a:moveTo>
                    <a:pt x="607" y="1"/>
                  </a:moveTo>
                  <a:cubicBezTo>
                    <a:pt x="473" y="1"/>
                    <a:pt x="343" y="51"/>
                    <a:pt x="243" y="164"/>
                  </a:cubicBezTo>
                  <a:cubicBezTo>
                    <a:pt x="0" y="407"/>
                    <a:pt x="0" y="893"/>
                    <a:pt x="365" y="1045"/>
                  </a:cubicBezTo>
                  <a:cubicBezTo>
                    <a:pt x="365" y="1045"/>
                    <a:pt x="395" y="1045"/>
                    <a:pt x="395" y="1075"/>
                  </a:cubicBezTo>
                  <a:cubicBezTo>
                    <a:pt x="491" y="1130"/>
                    <a:pt x="593" y="1160"/>
                    <a:pt x="692" y="1160"/>
                  </a:cubicBezTo>
                  <a:cubicBezTo>
                    <a:pt x="814" y="1160"/>
                    <a:pt x="933" y="1115"/>
                    <a:pt x="1034" y="1015"/>
                  </a:cubicBezTo>
                  <a:cubicBezTo>
                    <a:pt x="1216" y="802"/>
                    <a:pt x="1277" y="498"/>
                    <a:pt x="1155" y="316"/>
                  </a:cubicBezTo>
                  <a:lnTo>
                    <a:pt x="1125" y="285"/>
                  </a:lnTo>
                  <a:cubicBezTo>
                    <a:pt x="999" y="106"/>
                    <a:pt x="800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2" name="Google Shape;2972;p67"/>
            <p:cNvSpPr/>
            <p:nvPr/>
          </p:nvSpPr>
          <p:spPr>
            <a:xfrm>
              <a:off x="3236650" y="3706025"/>
              <a:ext cx="32700" cy="28600"/>
            </a:xfrm>
            <a:custGeom>
              <a:avLst/>
              <a:gdLst/>
              <a:ahLst/>
              <a:cxnLst/>
              <a:rect l="l" t="t" r="r" b="b"/>
              <a:pathLst>
                <a:path w="1308" h="1144" extrusionOk="0">
                  <a:moveTo>
                    <a:pt x="836" y="1"/>
                  </a:moveTo>
                  <a:cubicBezTo>
                    <a:pt x="812" y="1"/>
                    <a:pt x="786" y="4"/>
                    <a:pt x="760" y="10"/>
                  </a:cubicBezTo>
                  <a:lnTo>
                    <a:pt x="578" y="10"/>
                  </a:lnTo>
                  <a:cubicBezTo>
                    <a:pt x="551" y="5"/>
                    <a:pt x="525" y="3"/>
                    <a:pt x="499" y="3"/>
                  </a:cubicBezTo>
                  <a:cubicBezTo>
                    <a:pt x="228" y="3"/>
                    <a:pt x="0" y="280"/>
                    <a:pt x="0" y="557"/>
                  </a:cubicBezTo>
                  <a:cubicBezTo>
                    <a:pt x="0" y="709"/>
                    <a:pt x="92" y="861"/>
                    <a:pt x="152" y="983"/>
                  </a:cubicBezTo>
                  <a:cubicBezTo>
                    <a:pt x="283" y="1081"/>
                    <a:pt x="448" y="1143"/>
                    <a:pt x="605" y="1143"/>
                  </a:cubicBezTo>
                  <a:cubicBezTo>
                    <a:pt x="742" y="1143"/>
                    <a:pt x="874" y="1096"/>
                    <a:pt x="973" y="983"/>
                  </a:cubicBezTo>
                  <a:cubicBezTo>
                    <a:pt x="912" y="983"/>
                    <a:pt x="973" y="953"/>
                    <a:pt x="1004" y="953"/>
                  </a:cubicBezTo>
                  <a:cubicBezTo>
                    <a:pt x="1186" y="801"/>
                    <a:pt x="1307" y="618"/>
                    <a:pt x="1216" y="375"/>
                  </a:cubicBezTo>
                  <a:cubicBezTo>
                    <a:pt x="1189" y="212"/>
                    <a:pt x="1041" y="1"/>
                    <a:pt x="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3" name="Google Shape;2973;p67"/>
            <p:cNvSpPr/>
            <p:nvPr/>
          </p:nvSpPr>
          <p:spPr>
            <a:xfrm>
              <a:off x="3020075" y="3757175"/>
              <a:ext cx="43350" cy="33475"/>
            </a:xfrm>
            <a:custGeom>
              <a:avLst/>
              <a:gdLst/>
              <a:ahLst/>
              <a:cxnLst/>
              <a:rect l="l" t="t" r="r" b="b"/>
              <a:pathLst>
                <a:path w="1734" h="1339" extrusionOk="0">
                  <a:moveTo>
                    <a:pt x="852" y="1"/>
                  </a:moveTo>
                  <a:cubicBezTo>
                    <a:pt x="1" y="1"/>
                    <a:pt x="1" y="1338"/>
                    <a:pt x="852" y="1338"/>
                  </a:cubicBezTo>
                  <a:cubicBezTo>
                    <a:pt x="1733" y="1338"/>
                    <a:pt x="1733" y="1"/>
                    <a:pt x="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4" name="Google Shape;2974;p67"/>
            <p:cNvSpPr/>
            <p:nvPr/>
          </p:nvSpPr>
          <p:spPr>
            <a:xfrm>
              <a:off x="2870375" y="3757950"/>
              <a:ext cx="28150" cy="22050"/>
            </a:xfrm>
            <a:custGeom>
              <a:avLst/>
              <a:gdLst/>
              <a:ahLst/>
              <a:cxnLst/>
              <a:rect l="l" t="t" r="r" b="b"/>
              <a:pathLst>
                <a:path w="1126" h="882" extrusionOk="0">
                  <a:moveTo>
                    <a:pt x="578" y="0"/>
                  </a:moveTo>
                  <a:cubicBezTo>
                    <a:pt x="1" y="0"/>
                    <a:pt x="1" y="882"/>
                    <a:pt x="578" y="882"/>
                  </a:cubicBezTo>
                  <a:cubicBezTo>
                    <a:pt x="1125" y="882"/>
                    <a:pt x="1125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5" name="Google Shape;2975;p67"/>
            <p:cNvSpPr/>
            <p:nvPr/>
          </p:nvSpPr>
          <p:spPr>
            <a:xfrm>
              <a:off x="2950175" y="3674325"/>
              <a:ext cx="24325" cy="22975"/>
            </a:xfrm>
            <a:custGeom>
              <a:avLst/>
              <a:gdLst/>
              <a:ahLst/>
              <a:cxnLst/>
              <a:rect l="l" t="t" r="r" b="b"/>
              <a:pathLst>
                <a:path w="973" h="919" extrusionOk="0">
                  <a:moveTo>
                    <a:pt x="505" y="0"/>
                  </a:moveTo>
                  <a:cubicBezTo>
                    <a:pt x="357" y="0"/>
                    <a:pt x="213" y="69"/>
                    <a:pt x="122" y="215"/>
                  </a:cubicBezTo>
                  <a:cubicBezTo>
                    <a:pt x="0" y="427"/>
                    <a:pt x="61" y="701"/>
                    <a:pt x="274" y="853"/>
                  </a:cubicBezTo>
                  <a:cubicBezTo>
                    <a:pt x="336" y="897"/>
                    <a:pt x="414" y="918"/>
                    <a:pt x="494" y="918"/>
                  </a:cubicBezTo>
                  <a:cubicBezTo>
                    <a:pt x="689" y="918"/>
                    <a:pt x="899" y="794"/>
                    <a:pt x="943" y="579"/>
                  </a:cubicBezTo>
                  <a:cubicBezTo>
                    <a:pt x="973" y="397"/>
                    <a:pt x="943" y="245"/>
                    <a:pt x="791" y="93"/>
                  </a:cubicBezTo>
                  <a:cubicBezTo>
                    <a:pt x="705" y="32"/>
                    <a:pt x="604" y="0"/>
                    <a:pt x="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6" name="Google Shape;2976;p67"/>
            <p:cNvSpPr/>
            <p:nvPr/>
          </p:nvSpPr>
          <p:spPr>
            <a:xfrm>
              <a:off x="3325550" y="3432575"/>
              <a:ext cx="30050" cy="24075"/>
            </a:xfrm>
            <a:custGeom>
              <a:avLst/>
              <a:gdLst/>
              <a:ahLst/>
              <a:cxnLst/>
              <a:rect l="l" t="t" r="r" b="b"/>
              <a:pathLst>
                <a:path w="1202" h="963" extrusionOk="0">
                  <a:moveTo>
                    <a:pt x="713" y="1"/>
                  </a:moveTo>
                  <a:cubicBezTo>
                    <a:pt x="628" y="1"/>
                    <a:pt x="539" y="22"/>
                    <a:pt x="457" y="67"/>
                  </a:cubicBezTo>
                  <a:cubicBezTo>
                    <a:pt x="396" y="97"/>
                    <a:pt x="365" y="97"/>
                    <a:pt x="305" y="158"/>
                  </a:cubicBezTo>
                  <a:cubicBezTo>
                    <a:pt x="62" y="280"/>
                    <a:pt x="1" y="705"/>
                    <a:pt x="305" y="827"/>
                  </a:cubicBezTo>
                  <a:cubicBezTo>
                    <a:pt x="335" y="857"/>
                    <a:pt x="365" y="857"/>
                    <a:pt x="457" y="918"/>
                  </a:cubicBezTo>
                  <a:cubicBezTo>
                    <a:pt x="538" y="947"/>
                    <a:pt x="621" y="963"/>
                    <a:pt x="700" y="963"/>
                  </a:cubicBezTo>
                  <a:cubicBezTo>
                    <a:pt x="947" y="963"/>
                    <a:pt x="1156" y="815"/>
                    <a:pt x="1156" y="492"/>
                  </a:cubicBezTo>
                  <a:cubicBezTo>
                    <a:pt x="1202" y="195"/>
                    <a:pt x="972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77" name="Google Shape;2977;p67"/>
            <p:cNvSpPr/>
            <p:nvPr/>
          </p:nvSpPr>
          <p:spPr>
            <a:xfrm>
              <a:off x="3475250" y="3378400"/>
              <a:ext cx="26625" cy="25600"/>
            </a:xfrm>
            <a:custGeom>
              <a:avLst/>
              <a:gdLst/>
              <a:ahLst/>
              <a:cxnLst/>
              <a:rect l="l" t="t" r="r" b="b"/>
              <a:pathLst>
                <a:path w="1065" h="1024" extrusionOk="0">
                  <a:moveTo>
                    <a:pt x="506" y="1"/>
                  </a:moveTo>
                  <a:cubicBezTo>
                    <a:pt x="243" y="1"/>
                    <a:pt x="1" y="218"/>
                    <a:pt x="1" y="471"/>
                  </a:cubicBezTo>
                  <a:cubicBezTo>
                    <a:pt x="1" y="757"/>
                    <a:pt x="281" y="1024"/>
                    <a:pt x="548" y="1024"/>
                  </a:cubicBezTo>
                  <a:cubicBezTo>
                    <a:pt x="622" y="1024"/>
                    <a:pt x="695" y="1003"/>
                    <a:pt x="761" y="957"/>
                  </a:cubicBezTo>
                  <a:cubicBezTo>
                    <a:pt x="852" y="866"/>
                    <a:pt x="913" y="836"/>
                    <a:pt x="1004" y="714"/>
                  </a:cubicBezTo>
                  <a:cubicBezTo>
                    <a:pt x="1065" y="592"/>
                    <a:pt x="1065" y="410"/>
                    <a:pt x="1004" y="288"/>
                  </a:cubicBezTo>
                  <a:cubicBezTo>
                    <a:pt x="913" y="228"/>
                    <a:pt x="882" y="136"/>
                    <a:pt x="761" y="76"/>
                  </a:cubicBezTo>
                  <a:cubicBezTo>
                    <a:pt x="679" y="24"/>
                    <a:pt x="591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78" name="Google Shape;2978;p67"/>
          <p:cNvGrpSpPr/>
          <p:nvPr/>
        </p:nvGrpSpPr>
        <p:grpSpPr>
          <a:xfrm>
            <a:off x="6300682" y="3668657"/>
            <a:ext cx="427085" cy="446595"/>
            <a:chOff x="3168300" y="2302650"/>
            <a:chExt cx="398400" cy="416600"/>
          </a:xfrm>
        </p:grpSpPr>
        <p:sp>
          <p:nvSpPr>
            <p:cNvPr id="2979" name="Google Shape;2979;p67"/>
            <p:cNvSpPr/>
            <p:nvPr/>
          </p:nvSpPr>
          <p:spPr>
            <a:xfrm>
              <a:off x="3168300" y="2302650"/>
              <a:ext cx="398400" cy="416600"/>
            </a:xfrm>
            <a:custGeom>
              <a:avLst/>
              <a:gdLst/>
              <a:ahLst/>
              <a:cxnLst/>
              <a:rect l="l" t="t" r="r" b="b"/>
              <a:pathLst>
                <a:path w="15936" h="16664" extrusionOk="0">
                  <a:moveTo>
                    <a:pt x="7704" y="1"/>
                  </a:moveTo>
                  <a:cubicBezTo>
                    <a:pt x="7548" y="1"/>
                    <a:pt x="7451" y="140"/>
                    <a:pt x="7507" y="278"/>
                  </a:cubicBezTo>
                  <a:cubicBezTo>
                    <a:pt x="7537" y="552"/>
                    <a:pt x="7719" y="734"/>
                    <a:pt x="7811" y="1008"/>
                  </a:cubicBezTo>
                  <a:cubicBezTo>
                    <a:pt x="7963" y="1342"/>
                    <a:pt x="7993" y="1737"/>
                    <a:pt x="7902" y="2102"/>
                  </a:cubicBezTo>
                  <a:lnTo>
                    <a:pt x="7811" y="2436"/>
                  </a:lnTo>
                  <a:cubicBezTo>
                    <a:pt x="7507" y="2436"/>
                    <a:pt x="7203" y="2497"/>
                    <a:pt x="6929" y="2528"/>
                  </a:cubicBezTo>
                  <a:cubicBezTo>
                    <a:pt x="6807" y="2284"/>
                    <a:pt x="6655" y="2102"/>
                    <a:pt x="6473" y="1920"/>
                  </a:cubicBezTo>
                  <a:cubicBezTo>
                    <a:pt x="6352" y="1798"/>
                    <a:pt x="6200" y="1737"/>
                    <a:pt x="6078" y="1585"/>
                  </a:cubicBezTo>
                  <a:cubicBezTo>
                    <a:pt x="5896" y="1342"/>
                    <a:pt x="5896" y="1129"/>
                    <a:pt x="5835" y="856"/>
                  </a:cubicBezTo>
                  <a:cubicBezTo>
                    <a:pt x="5795" y="737"/>
                    <a:pt x="5679" y="657"/>
                    <a:pt x="5561" y="657"/>
                  </a:cubicBezTo>
                  <a:cubicBezTo>
                    <a:pt x="5497" y="657"/>
                    <a:pt x="5432" y="681"/>
                    <a:pt x="5379" y="734"/>
                  </a:cubicBezTo>
                  <a:cubicBezTo>
                    <a:pt x="5014" y="1069"/>
                    <a:pt x="5166" y="1525"/>
                    <a:pt x="5470" y="1889"/>
                  </a:cubicBezTo>
                  <a:cubicBezTo>
                    <a:pt x="5622" y="2072"/>
                    <a:pt x="5865" y="2224"/>
                    <a:pt x="6048" y="2376"/>
                  </a:cubicBezTo>
                  <a:cubicBezTo>
                    <a:pt x="6139" y="2436"/>
                    <a:pt x="6230" y="2558"/>
                    <a:pt x="6321" y="2680"/>
                  </a:cubicBezTo>
                  <a:cubicBezTo>
                    <a:pt x="5683" y="2862"/>
                    <a:pt x="5105" y="3166"/>
                    <a:pt x="4619" y="3591"/>
                  </a:cubicBezTo>
                  <a:cubicBezTo>
                    <a:pt x="4315" y="3287"/>
                    <a:pt x="4041" y="2953"/>
                    <a:pt x="4011" y="2436"/>
                  </a:cubicBezTo>
                  <a:cubicBezTo>
                    <a:pt x="3950" y="2193"/>
                    <a:pt x="4041" y="2041"/>
                    <a:pt x="4102" y="1798"/>
                  </a:cubicBezTo>
                  <a:cubicBezTo>
                    <a:pt x="4163" y="1646"/>
                    <a:pt x="4193" y="1616"/>
                    <a:pt x="4102" y="1464"/>
                  </a:cubicBezTo>
                  <a:cubicBezTo>
                    <a:pt x="4072" y="1342"/>
                    <a:pt x="3920" y="1312"/>
                    <a:pt x="3859" y="1312"/>
                  </a:cubicBezTo>
                  <a:cubicBezTo>
                    <a:pt x="3130" y="1342"/>
                    <a:pt x="3160" y="2284"/>
                    <a:pt x="3312" y="2832"/>
                  </a:cubicBezTo>
                  <a:cubicBezTo>
                    <a:pt x="3494" y="3348"/>
                    <a:pt x="3798" y="3713"/>
                    <a:pt x="4193" y="3956"/>
                  </a:cubicBezTo>
                  <a:cubicBezTo>
                    <a:pt x="3859" y="4321"/>
                    <a:pt x="3494" y="4686"/>
                    <a:pt x="3282" y="5081"/>
                  </a:cubicBezTo>
                  <a:cubicBezTo>
                    <a:pt x="3130" y="4959"/>
                    <a:pt x="2947" y="4807"/>
                    <a:pt x="2826" y="4625"/>
                  </a:cubicBezTo>
                  <a:cubicBezTo>
                    <a:pt x="2674" y="4382"/>
                    <a:pt x="2522" y="4169"/>
                    <a:pt x="2430" y="3895"/>
                  </a:cubicBezTo>
                  <a:cubicBezTo>
                    <a:pt x="2370" y="3652"/>
                    <a:pt x="2370" y="3409"/>
                    <a:pt x="2248" y="3166"/>
                  </a:cubicBezTo>
                  <a:cubicBezTo>
                    <a:pt x="2185" y="3086"/>
                    <a:pt x="2088" y="3040"/>
                    <a:pt x="1997" y="3040"/>
                  </a:cubicBezTo>
                  <a:cubicBezTo>
                    <a:pt x="1914" y="3040"/>
                    <a:pt x="1836" y="3079"/>
                    <a:pt x="1792" y="3166"/>
                  </a:cubicBezTo>
                  <a:cubicBezTo>
                    <a:pt x="1519" y="3743"/>
                    <a:pt x="1975" y="4503"/>
                    <a:pt x="2370" y="4959"/>
                  </a:cubicBezTo>
                  <a:cubicBezTo>
                    <a:pt x="2552" y="5172"/>
                    <a:pt x="2795" y="5415"/>
                    <a:pt x="3038" y="5567"/>
                  </a:cubicBezTo>
                  <a:cubicBezTo>
                    <a:pt x="2856" y="5901"/>
                    <a:pt x="2734" y="6297"/>
                    <a:pt x="2643" y="6692"/>
                  </a:cubicBezTo>
                  <a:cubicBezTo>
                    <a:pt x="2510" y="6725"/>
                    <a:pt x="2367" y="6749"/>
                    <a:pt x="2226" y="6749"/>
                  </a:cubicBezTo>
                  <a:cubicBezTo>
                    <a:pt x="2109" y="6749"/>
                    <a:pt x="1993" y="6733"/>
                    <a:pt x="1883" y="6692"/>
                  </a:cubicBezTo>
                  <a:cubicBezTo>
                    <a:pt x="1306" y="6540"/>
                    <a:pt x="911" y="6053"/>
                    <a:pt x="971" y="5446"/>
                  </a:cubicBezTo>
                  <a:cubicBezTo>
                    <a:pt x="988" y="5266"/>
                    <a:pt x="838" y="5175"/>
                    <a:pt x="687" y="5175"/>
                  </a:cubicBezTo>
                  <a:cubicBezTo>
                    <a:pt x="555" y="5175"/>
                    <a:pt x="422" y="5244"/>
                    <a:pt x="394" y="5385"/>
                  </a:cubicBezTo>
                  <a:cubicBezTo>
                    <a:pt x="120" y="6145"/>
                    <a:pt x="546" y="6935"/>
                    <a:pt x="1215" y="7360"/>
                  </a:cubicBezTo>
                  <a:cubicBezTo>
                    <a:pt x="1519" y="7543"/>
                    <a:pt x="2035" y="7604"/>
                    <a:pt x="2491" y="7604"/>
                  </a:cubicBezTo>
                  <a:cubicBezTo>
                    <a:pt x="2491" y="7756"/>
                    <a:pt x="2430" y="7908"/>
                    <a:pt x="2430" y="8060"/>
                  </a:cubicBezTo>
                  <a:cubicBezTo>
                    <a:pt x="2430" y="8181"/>
                    <a:pt x="2430" y="8333"/>
                    <a:pt x="2491" y="8455"/>
                  </a:cubicBezTo>
                  <a:cubicBezTo>
                    <a:pt x="2339" y="8364"/>
                    <a:pt x="2218" y="8333"/>
                    <a:pt x="2066" y="8303"/>
                  </a:cubicBezTo>
                  <a:cubicBezTo>
                    <a:pt x="1836" y="8245"/>
                    <a:pt x="1607" y="8218"/>
                    <a:pt x="1379" y="8218"/>
                  </a:cubicBezTo>
                  <a:cubicBezTo>
                    <a:pt x="1003" y="8218"/>
                    <a:pt x="632" y="8292"/>
                    <a:pt x="272" y="8424"/>
                  </a:cubicBezTo>
                  <a:cubicBezTo>
                    <a:pt x="0" y="8506"/>
                    <a:pt x="69" y="8929"/>
                    <a:pt x="327" y="8929"/>
                  </a:cubicBezTo>
                  <a:cubicBezTo>
                    <a:pt x="357" y="8929"/>
                    <a:pt x="389" y="8923"/>
                    <a:pt x="424" y="8911"/>
                  </a:cubicBezTo>
                  <a:cubicBezTo>
                    <a:pt x="732" y="8801"/>
                    <a:pt x="1008" y="8754"/>
                    <a:pt x="1268" y="8754"/>
                  </a:cubicBezTo>
                  <a:cubicBezTo>
                    <a:pt x="1727" y="8754"/>
                    <a:pt x="2136" y="8899"/>
                    <a:pt x="2582" y="9093"/>
                  </a:cubicBezTo>
                  <a:cubicBezTo>
                    <a:pt x="2674" y="9427"/>
                    <a:pt x="2734" y="9823"/>
                    <a:pt x="2886" y="10126"/>
                  </a:cubicBezTo>
                  <a:cubicBezTo>
                    <a:pt x="2704" y="10278"/>
                    <a:pt x="2522" y="10461"/>
                    <a:pt x="2370" y="10704"/>
                  </a:cubicBezTo>
                  <a:cubicBezTo>
                    <a:pt x="2145" y="10974"/>
                    <a:pt x="1937" y="11127"/>
                    <a:pt x="1671" y="11127"/>
                  </a:cubicBezTo>
                  <a:cubicBezTo>
                    <a:pt x="1578" y="11127"/>
                    <a:pt x="1477" y="11108"/>
                    <a:pt x="1367" y="11069"/>
                  </a:cubicBezTo>
                  <a:cubicBezTo>
                    <a:pt x="1184" y="11008"/>
                    <a:pt x="1002" y="10856"/>
                    <a:pt x="820" y="10765"/>
                  </a:cubicBezTo>
                  <a:cubicBezTo>
                    <a:pt x="782" y="10748"/>
                    <a:pt x="744" y="10740"/>
                    <a:pt x="709" y="10740"/>
                  </a:cubicBezTo>
                  <a:cubicBezTo>
                    <a:pt x="488" y="10740"/>
                    <a:pt x="341" y="11029"/>
                    <a:pt x="576" y="11160"/>
                  </a:cubicBezTo>
                  <a:cubicBezTo>
                    <a:pt x="1036" y="11426"/>
                    <a:pt x="1341" y="11865"/>
                    <a:pt x="1815" y="11865"/>
                  </a:cubicBezTo>
                  <a:cubicBezTo>
                    <a:pt x="1936" y="11865"/>
                    <a:pt x="2069" y="11836"/>
                    <a:pt x="2218" y="11768"/>
                  </a:cubicBezTo>
                  <a:cubicBezTo>
                    <a:pt x="2643" y="11525"/>
                    <a:pt x="2856" y="11099"/>
                    <a:pt x="3190" y="10795"/>
                  </a:cubicBezTo>
                  <a:cubicBezTo>
                    <a:pt x="3403" y="11099"/>
                    <a:pt x="3586" y="11403"/>
                    <a:pt x="3798" y="11677"/>
                  </a:cubicBezTo>
                  <a:cubicBezTo>
                    <a:pt x="3646" y="11950"/>
                    <a:pt x="3616" y="12254"/>
                    <a:pt x="3586" y="12558"/>
                  </a:cubicBezTo>
                  <a:cubicBezTo>
                    <a:pt x="3555" y="12771"/>
                    <a:pt x="3555" y="13044"/>
                    <a:pt x="3434" y="13288"/>
                  </a:cubicBezTo>
                  <a:cubicBezTo>
                    <a:pt x="3251" y="13592"/>
                    <a:pt x="2886" y="13683"/>
                    <a:pt x="2674" y="13956"/>
                  </a:cubicBezTo>
                  <a:cubicBezTo>
                    <a:pt x="2491" y="14199"/>
                    <a:pt x="2582" y="14534"/>
                    <a:pt x="2886" y="14534"/>
                  </a:cubicBezTo>
                  <a:cubicBezTo>
                    <a:pt x="3616" y="14534"/>
                    <a:pt x="4193" y="13835"/>
                    <a:pt x="4315" y="13166"/>
                  </a:cubicBezTo>
                  <a:cubicBezTo>
                    <a:pt x="4345" y="12862"/>
                    <a:pt x="4315" y="12589"/>
                    <a:pt x="4315" y="12315"/>
                  </a:cubicBezTo>
                  <a:lnTo>
                    <a:pt x="4315" y="12163"/>
                  </a:lnTo>
                  <a:cubicBezTo>
                    <a:pt x="4497" y="12376"/>
                    <a:pt x="4710" y="12558"/>
                    <a:pt x="4953" y="12710"/>
                  </a:cubicBezTo>
                  <a:lnTo>
                    <a:pt x="4953" y="12984"/>
                  </a:lnTo>
                  <a:cubicBezTo>
                    <a:pt x="4984" y="13318"/>
                    <a:pt x="5136" y="13683"/>
                    <a:pt x="5136" y="14047"/>
                  </a:cubicBezTo>
                  <a:cubicBezTo>
                    <a:pt x="5136" y="14686"/>
                    <a:pt x="4680" y="14655"/>
                    <a:pt x="4315" y="15020"/>
                  </a:cubicBezTo>
                  <a:cubicBezTo>
                    <a:pt x="4102" y="15203"/>
                    <a:pt x="4224" y="15476"/>
                    <a:pt x="4467" y="15567"/>
                  </a:cubicBezTo>
                  <a:cubicBezTo>
                    <a:pt x="4582" y="15610"/>
                    <a:pt x="4693" y="15629"/>
                    <a:pt x="4799" y="15629"/>
                  </a:cubicBezTo>
                  <a:cubicBezTo>
                    <a:pt x="5530" y="15629"/>
                    <a:pt x="6017" y="14704"/>
                    <a:pt x="6017" y="13987"/>
                  </a:cubicBezTo>
                  <a:cubicBezTo>
                    <a:pt x="6017" y="13683"/>
                    <a:pt x="5896" y="13440"/>
                    <a:pt x="5865" y="13166"/>
                  </a:cubicBezTo>
                  <a:lnTo>
                    <a:pt x="5865" y="13166"/>
                  </a:lnTo>
                  <a:cubicBezTo>
                    <a:pt x="6169" y="13318"/>
                    <a:pt x="6504" y="13440"/>
                    <a:pt x="6807" y="13500"/>
                  </a:cubicBezTo>
                  <a:cubicBezTo>
                    <a:pt x="6807" y="13683"/>
                    <a:pt x="6807" y="13835"/>
                    <a:pt x="6838" y="14047"/>
                  </a:cubicBezTo>
                  <a:cubicBezTo>
                    <a:pt x="6929" y="14443"/>
                    <a:pt x="7081" y="14838"/>
                    <a:pt x="7081" y="15294"/>
                  </a:cubicBezTo>
                  <a:cubicBezTo>
                    <a:pt x="7081" y="15750"/>
                    <a:pt x="6838" y="15810"/>
                    <a:pt x="6595" y="16175"/>
                  </a:cubicBezTo>
                  <a:cubicBezTo>
                    <a:pt x="6449" y="16321"/>
                    <a:pt x="6499" y="16663"/>
                    <a:pt x="6746" y="16663"/>
                  </a:cubicBezTo>
                  <a:cubicBezTo>
                    <a:pt x="6756" y="16663"/>
                    <a:pt x="6766" y="16663"/>
                    <a:pt x="6777" y="16662"/>
                  </a:cubicBezTo>
                  <a:cubicBezTo>
                    <a:pt x="8327" y="16510"/>
                    <a:pt x="7567" y="14807"/>
                    <a:pt x="7446" y="13652"/>
                  </a:cubicBezTo>
                  <a:lnTo>
                    <a:pt x="7446" y="13652"/>
                  </a:lnTo>
                  <a:cubicBezTo>
                    <a:pt x="7689" y="13683"/>
                    <a:pt x="7902" y="13683"/>
                    <a:pt x="8145" y="13683"/>
                  </a:cubicBezTo>
                  <a:cubicBezTo>
                    <a:pt x="8449" y="13683"/>
                    <a:pt x="8722" y="13652"/>
                    <a:pt x="9026" y="13622"/>
                  </a:cubicBezTo>
                  <a:cubicBezTo>
                    <a:pt x="9239" y="14139"/>
                    <a:pt x="9665" y="14534"/>
                    <a:pt x="9239" y="15203"/>
                  </a:cubicBezTo>
                  <a:cubicBezTo>
                    <a:pt x="9057" y="15506"/>
                    <a:pt x="8814" y="15658"/>
                    <a:pt x="8753" y="16023"/>
                  </a:cubicBezTo>
                  <a:cubicBezTo>
                    <a:pt x="8722" y="16175"/>
                    <a:pt x="8814" y="16358"/>
                    <a:pt x="9026" y="16358"/>
                  </a:cubicBezTo>
                  <a:cubicBezTo>
                    <a:pt x="9695" y="16358"/>
                    <a:pt x="10121" y="15628"/>
                    <a:pt x="10273" y="15020"/>
                  </a:cubicBezTo>
                  <a:cubicBezTo>
                    <a:pt x="10425" y="14443"/>
                    <a:pt x="10121" y="13926"/>
                    <a:pt x="9877" y="13440"/>
                  </a:cubicBezTo>
                  <a:cubicBezTo>
                    <a:pt x="10273" y="13318"/>
                    <a:pt x="10637" y="13136"/>
                    <a:pt x="11002" y="12923"/>
                  </a:cubicBezTo>
                  <a:cubicBezTo>
                    <a:pt x="11063" y="13014"/>
                    <a:pt x="11093" y="13075"/>
                    <a:pt x="11154" y="13166"/>
                  </a:cubicBezTo>
                  <a:cubicBezTo>
                    <a:pt x="11336" y="13531"/>
                    <a:pt x="11184" y="13926"/>
                    <a:pt x="11093" y="14291"/>
                  </a:cubicBezTo>
                  <a:cubicBezTo>
                    <a:pt x="11032" y="14807"/>
                    <a:pt x="11002" y="15263"/>
                    <a:pt x="11397" y="15506"/>
                  </a:cubicBezTo>
                  <a:cubicBezTo>
                    <a:pt x="11462" y="15557"/>
                    <a:pt x="11528" y="15578"/>
                    <a:pt x="11590" y="15578"/>
                  </a:cubicBezTo>
                  <a:cubicBezTo>
                    <a:pt x="11794" y="15578"/>
                    <a:pt x="11960" y="15351"/>
                    <a:pt x="11914" y="15142"/>
                  </a:cubicBezTo>
                  <a:cubicBezTo>
                    <a:pt x="11792" y="14716"/>
                    <a:pt x="11701" y="14443"/>
                    <a:pt x="11762" y="14047"/>
                  </a:cubicBezTo>
                  <a:cubicBezTo>
                    <a:pt x="11762" y="13683"/>
                    <a:pt x="11762" y="13379"/>
                    <a:pt x="11610" y="13075"/>
                  </a:cubicBezTo>
                  <a:cubicBezTo>
                    <a:pt x="11519" y="12923"/>
                    <a:pt x="11458" y="12771"/>
                    <a:pt x="11336" y="12680"/>
                  </a:cubicBezTo>
                  <a:cubicBezTo>
                    <a:pt x="11549" y="12528"/>
                    <a:pt x="11762" y="12376"/>
                    <a:pt x="11944" y="12163"/>
                  </a:cubicBezTo>
                  <a:cubicBezTo>
                    <a:pt x="12096" y="12285"/>
                    <a:pt x="12248" y="12406"/>
                    <a:pt x="12400" y="12589"/>
                  </a:cubicBezTo>
                  <a:cubicBezTo>
                    <a:pt x="12583" y="12832"/>
                    <a:pt x="12735" y="13044"/>
                    <a:pt x="12978" y="13227"/>
                  </a:cubicBezTo>
                  <a:cubicBezTo>
                    <a:pt x="13190" y="13423"/>
                    <a:pt x="13542" y="13575"/>
                    <a:pt x="13866" y="13575"/>
                  </a:cubicBezTo>
                  <a:cubicBezTo>
                    <a:pt x="14144" y="13575"/>
                    <a:pt x="14401" y="13462"/>
                    <a:pt x="14528" y="13166"/>
                  </a:cubicBezTo>
                  <a:cubicBezTo>
                    <a:pt x="14589" y="13014"/>
                    <a:pt x="14558" y="12771"/>
                    <a:pt x="14346" y="12740"/>
                  </a:cubicBezTo>
                  <a:cubicBezTo>
                    <a:pt x="14295" y="12729"/>
                    <a:pt x="14245" y="12725"/>
                    <a:pt x="14195" y="12725"/>
                  </a:cubicBezTo>
                  <a:cubicBezTo>
                    <a:pt x="14070" y="12725"/>
                    <a:pt x="13945" y="12750"/>
                    <a:pt x="13821" y="12750"/>
                  </a:cubicBezTo>
                  <a:cubicBezTo>
                    <a:pt x="13722" y="12750"/>
                    <a:pt x="13624" y="12734"/>
                    <a:pt x="13525" y="12680"/>
                  </a:cubicBezTo>
                  <a:cubicBezTo>
                    <a:pt x="13312" y="12558"/>
                    <a:pt x="13160" y="12285"/>
                    <a:pt x="13008" y="12102"/>
                  </a:cubicBezTo>
                  <a:cubicBezTo>
                    <a:pt x="12856" y="11920"/>
                    <a:pt x="12674" y="11768"/>
                    <a:pt x="12461" y="11616"/>
                  </a:cubicBezTo>
                  <a:cubicBezTo>
                    <a:pt x="12765" y="11221"/>
                    <a:pt x="13039" y="10795"/>
                    <a:pt x="13221" y="10339"/>
                  </a:cubicBezTo>
                  <a:cubicBezTo>
                    <a:pt x="13525" y="10613"/>
                    <a:pt x="13798" y="11008"/>
                    <a:pt x="13950" y="11069"/>
                  </a:cubicBezTo>
                  <a:cubicBezTo>
                    <a:pt x="14288" y="11300"/>
                    <a:pt x="14646" y="11406"/>
                    <a:pt x="15013" y="11406"/>
                  </a:cubicBezTo>
                  <a:cubicBezTo>
                    <a:pt x="15274" y="11406"/>
                    <a:pt x="15539" y="11352"/>
                    <a:pt x="15805" y="11251"/>
                  </a:cubicBezTo>
                  <a:cubicBezTo>
                    <a:pt x="15813" y="11254"/>
                    <a:pt x="15821" y="11256"/>
                    <a:pt x="15828" y="11256"/>
                  </a:cubicBezTo>
                  <a:cubicBezTo>
                    <a:pt x="15935" y="11256"/>
                    <a:pt x="15861" y="10876"/>
                    <a:pt x="15584" y="10876"/>
                  </a:cubicBezTo>
                  <a:cubicBezTo>
                    <a:pt x="15558" y="10876"/>
                    <a:pt x="15530" y="10879"/>
                    <a:pt x="15501" y="10886"/>
                  </a:cubicBezTo>
                  <a:cubicBezTo>
                    <a:pt x="15266" y="10958"/>
                    <a:pt x="15065" y="10991"/>
                    <a:pt x="14887" y="10991"/>
                  </a:cubicBezTo>
                  <a:cubicBezTo>
                    <a:pt x="14235" y="10991"/>
                    <a:pt x="13892" y="10554"/>
                    <a:pt x="13343" y="10005"/>
                  </a:cubicBezTo>
                  <a:lnTo>
                    <a:pt x="13282" y="9944"/>
                  </a:lnTo>
                  <a:cubicBezTo>
                    <a:pt x="13434" y="9519"/>
                    <a:pt x="13495" y="9063"/>
                    <a:pt x="13525" y="8576"/>
                  </a:cubicBezTo>
                  <a:cubicBezTo>
                    <a:pt x="13738" y="8667"/>
                    <a:pt x="13920" y="8759"/>
                    <a:pt x="14102" y="8789"/>
                  </a:cubicBezTo>
                  <a:cubicBezTo>
                    <a:pt x="14231" y="8826"/>
                    <a:pt x="14445" y="8854"/>
                    <a:pt x="14677" y="8854"/>
                  </a:cubicBezTo>
                  <a:cubicBezTo>
                    <a:pt x="15213" y="8854"/>
                    <a:pt x="15841" y="8702"/>
                    <a:pt x="15713" y="8151"/>
                  </a:cubicBezTo>
                  <a:cubicBezTo>
                    <a:pt x="15622" y="7908"/>
                    <a:pt x="15470" y="7877"/>
                    <a:pt x="15257" y="7877"/>
                  </a:cubicBezTo>
                  <a:cubicBezTo>
                    <a:pt x="15045" y="7908"/>
                    <a:pt x="14893" y="8029"/>
                    <a:pt x="14710" y="8029"/>
                  </a:cubicBezTo>
                  <a:cubicBezTo>
                    <a:pt x="14657" y="8038"/>
                    <a:pt x="14604" y="8042"/>
                    <a:pt x="14549" y="8042"/>
                  </a:cubicBezTo>
                  <a:cubicBezTo>
                    <a:pt x="14419" y="8042"/>
                    <a:pt x="14283" y="8020"/>
                    <a:pt x="14133" y="7999"/>
                  </a:cubicBezTo>
                  <a:cubicBezTo>
                    <a:pt x="13950" y="7968"/>
                    <a:pt x="13768" y="7908"/>
                    <a:pt x="13586" y="7847"/>
                  </a:cubicBezTo>
                  <a:cubicBezTo>
                    <a:pt x="13525" y="7300"/>
                    <a:pt x="13464" y="6813"/>
                    <a:pt x="13312" y="6357"/>
                  </a:cubicBezTo>
                  <a:cubicBezTo>
                    <a:pt x="13434" y="6357"/>
                    <a:pt x="13525" y="6327"/>
                    <a:pt x="13647" y="6327"/>
                  </a:cubicBezTo>
                  <a:cubicBezTo>
                    <a:pt x="14102" y="6327"/>
                    <a:pt x="14498" y="6631"/>
                    <a:pt x="14954" y="6631"/>
                  </a:cubicBezTo>
                  <a:cubicBezTo>
                    <a:pt x="15106" y="6631"/>
                    <a:pt x="15197" y="6449"/>
                    <a:pt x="15136" y="6327"/>
                  </a:cubicBezTo>
                  <a:cubicBezTo>
                    <a:pt x="14862" y="5871"/>
                    <a:pt x="14133" y="5780"/>
                    <a:pt x="13677" y="5780"/>
                  </a:cubicBezTo>
                  <a:cubicBezTo>
                    <a:pt x="13495" y="5780"/>
                    <a:pt x="13343" y="5841"/>
                    <a:pt x="13160" y="5841"/>
                  </a:cubicBezTo>
                  <a:cubicBezTo>
                    <a:pt x="13039" y="5598"/>
                    <a:pt x="12917" y="5385"/>
                    <a:pt x="12826" y="5172"/>
                  </a:cubicBezTo>
                  <a:cubicBezTo>
                    <a:pt x="12856" y="5142"/>
                    <a:pt x="12887" y="5142"/>
                    <a:pt x="12887" y="5111"/>
                  </a:cubicBezTo>
                  <a:cubicBezTo>
                    <a:pt x="13160" y="4868"/>
                    <a:pt x="13343" y="4534"/>
                    <a:pt x="13647" y="4382"/>
                  </a:cubicBezTo>
                  <a:cubicBezTo>
                    <a:pt x="13757" y="4331"/>
                    <a:pt x="13862" y="4311"/>
                    <a:pt x="13964" y="4311"/>
                  </a:cubicBezTo>
                  <a:cubicBezTo>
                    <a:pt x="14230" y="4311"/>
                    <a:pt x="14478" y="4446"/>
                    <a:pt x="14741" y="4534"/>
                  </a:cubicBezTo>
                  <a:cubicBezTo>
                    <a:pt x="14771" y="4545"/>
                    <a:pt x="14801" y="4550"/>
                    <a:pt x="14830" y="4550"/>
                  </a:cubicBezTo>
                  <a:cubicBezTo>
                    <a:pt x="15032" y="4550"/>
                    <a:pt x="15185" y="4294"/>
                    <a:pt x="15106" y="4108"/>
                  </a:cubicBezTo>
                  <a:cubicBezTo>
                    <a:pt x="14893" y="3755"/>
                    <a:pt x="14462" y="3620"/>
                    <a:pt x="14038" y="3620"/>
                  </a:cubicBezTo>
                  <a:cubicBezTo>
                    <a:pt x="13915" y="3620"/>
                    <a:pt x="13793" y="3632"/>
                    <a:pt x="13677" y="3652"/>
                  </a:cubicBezTo>
                  <a:cubicBezTo>
                    <a:pt x="13373" y="3743"/>
                    <a:pt x="13160" y="3895"/>
                    <a:pt x="12917" y="4078"/>
                  </a:cubicBezTo>
                  <a:cubicBezTo>
                    <a:pt x="12765" y="4230"/>
                    <a:pt x="12583" y="4503"/>
                    <a:pt x="12400" y="4655"/>
                  </a:cubicBezTo>
                  <a:cubicBezTo>
                    <a:pt x="12127" y="4321"/>
                    <a:pt x="11853" y="4047"/>
                    <a:pt x="11519" y="3774"/>
                  </a:cubicBezTo>
                  <a:cubicBezTo>
                    <a:pt x="11519" y="3743"/>
                    <a:pt x="11519" y="3743"/>
                    <a:pt x="11549" y="3713"/>
                  </a:cubicBezTo>
                  <a:cubicBezTo>
                    <a:pt x="11792" y="3348"/>
                    <a:pt x="12127" y="3257"/>
                    <a:pt x="12522" y="3105"/>
                  </a:cubicBezTo>
                  <a:cubicBezTo>
                    <a:pt x="12978" y="2892"/>
                    <a:pt x="13373" y="2588"/>
                    <a:pt x="13130" y="2072"/>
                  </a:cubicBezTo>
                  <a:cubicBezTo>
                    <a:pt x="13077" y="1993"/>
                    <a:pt x="13001" y="1959"/>
                    <a:pt x="12928" y="1959"/>
                  </a:cubicBezTo>
                  <a:cubicBezTo>
                    <a:pt x="12832" y="1959"/>
                    <a:pt x="12739" y="2016"/>
                    <a:pt x="12704" y="2102"/>
                  </a:cubicBezTo>
                  <a:cubicBezTo>
                    <a:pt x="12583" y="2436"/>
                    <a:pt x="12096" y="2497"/>
                    <a:pt x="11823" y="2649"/>
                  </a:cubicBezTo>
                  <a:cubicBezTo>
                    <a:pt x="11549" y="2740"/>
                    <a:pt x="11306" y="2953"/>
                    <a:pt x="11093" y="3166"/>
                  </a:cubicBezTo>
                  <a:cubicBezTo>
                    <a:pt x="11063" y="3257"/>
                    <a:pt x="11032" y="3287"/>
                    <a:pt x="11002" y="3348"/>
                  </a:cubicBezTo>
                  <a:cubicBezTo>
                    <a:pt x="10789" y="3257"/>
                    <a:pt x="10637" y="3135"/>
                    <a:pt x="10455" y="3044"/>
                  </a:cubicBezTo>
                  <a:lnTo>
                    <a:pt x="10455" y="2984"/>
                  </a:lnTo>
                  <a:cubicBezTo>
                    <a:pt x="10425" y="2680"/>
                    <a:pt x="10181" y="2497"/>
                    <a:pt x="10029" y="2224"/>
                  </a:cubicBezTo>
                  <a:cubicBezTo>
                    <a:pt x="9938" y="2041"/>
                    <a:pt x="9847" y="1828"/>
                    <a:pt x="10090" y="1676"/>
                  </a:cubicBezTo>
                  <a:cubicBezTo>
                    <a:pt x="10166" y="1646"/>
                    <a:pt x="10242" y="1638"/>
                    <a:pt x="10318" y="1638"/>
                  </a:cubicBezTo>
                  <a:cubicBezTo>
                    <a:pt x="10394" y="1638"/>
                    <a:pt x="10470" y="1646"/>
                    <a:pt x="10546" y="1646"/>
                  </a:cubicBezTo>
                  <a:cubicBezTo>
                    <a:pt x="10759" y="1646"/>
                    <a:pt x="10941" y="1373"/>
                    <a:pt x="10789" y="1190"/>
                  </a:cubicBezTo>
                  <a:cubicBezTo>
                    <a:pt x="10667" y="986"/>
                    <a:pt x="10479" y="902"/>
                    <a:pt x="10276" y="902"/>
                  </a:cubicBezTo>
                  <a:cubicBezTo>
                    <a:pt x="9874" y="902"/>
                    <a:pt x="9411" y="1232"/>
                    <a:pt x="9270" y="1616"/>
                  </a:cubicBezTo>
                  <a:cubicBezTo>
                    <a:pt x="9209" y="1920"/>
                    <a:pt x="9270" y="2224"/>
                    <a:pt x="9482" y="2497"/>
                  </a:cubicBezTo>
                  <a:cubicBezTo>
                    <a:pt x="9543" y="2558"/>
                    <a:pt x="9634" y="2680"/>
                    <a:pt x="9725" y="2740"/>
                  </a:cubicBezTo>
                  <a:cubicBezTo>
                    <a:pt x="9361" y="2649"/>
                    <a:pt x="8935" y="2528"/>
                    <a:pt x="8510" y="2497"/>
                  </a:cubicBezTo>
                  <a:cubicBezTo>
                    <a:pt x="8570" y="2406"/>
                    <a:pt x="8570" y="2376"/>
                    <a:pt x="8601" y="2284"/>
                  </a:cubicBezTo>
                  <a:cubicBezTo>
                    <a:pt x="8662" y="1980"/>
                    <a:pt x="8722" y="1676"/>
                    <a:pt x="8631" y="1373"/>
                  </a:cubicBezTo>
                  <a:cubicBezTo>
                    <a:pt x="8570" y="856"/>
                    <a:pt x="8327" y="126"/>
                    <a:pt x="7750" y="5"/>
                  </a:cubicBezTo>
                  <a:cubicBezTo>
                    <a:pt x="7734" y="2"/>
                    <a:pt x="7718" y="1"/>
                    <a:pt x="7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0" name="Google Shape;2980;p67"/>
            <p:cNvSpPr/>
            <p:nvPr/>
          </p:nvSpPr>
          <p:spPr>
            <a:xfrm>
              <a:off x="3275400" y="2472200"/>
              <a:ext cx="38775" cy="60925"/>
            </a:xfrm>
            <a:custGeom>
              <a:avLst/>
              <a:gdLst/>
              <a:ahLst/>
              <a:cxnLst/>
              <a:rect l="l" t="t" r="r" b="b"/>
              <a:pathLst>
                <a:path w="1551" h="2437" extrusionOk="0">
                  <a:moveTo>
                    <a:pt x="821" y="1"/>
                  </a:moveTo>
                  <a:cubicBezTo>
                    <a:pt x="183" y="62"/>
                    <a:pt x="1" y="882"/>
                    <a:pt x="92" y="1399"/>
                  </a:cubicBezTo>
                  <a:cubicBezTo>
                    <a:pt x="191" y="1847"/>
                    <a:pt x="555" y="2437"/>
                    <a:pt x="1017" y="2437"/>
                  </a:cubicBezTo>
                  <a:cubicBezTo>
                    <a:pt x="1120" y="2437"/>
                    <a:pt x="1228" y="2408"/>
                    <a:pt x="1338" y="2341"/>
                  </a:cubicBezTo>
                  <a:cubicBezTo>
                    <a:pt x="1490" y="2281"/>
                    <a:pt x="1551" y="2129"/>
                    <a:pt x="1490" y="1977"/>
                  </a:cubicBezTo>
                  <a:cubicBezTo>
                    <a:pt x="1429" y="1673"/>
                    <a:pt x="1156" y="1460"/>
                    <a:pt x="1034" y="1186"/>
                  </a:cubicBezTo>
                  <a:cubicBezTo>
                    <a:pt x="943" y="852"/>
                    <a:pt x="1095" y="609"/>
                    <a:pt x="1095" y="305"/>
                  </a:cubicBezTo>
                  <a:cubicBezTo>
                    <a:pt x="1095" y="153"/>
                    <a:pt x="973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1" name="Google Shape;2981;p67"/>
            <p:cNvSpPr/>
            <p:nvPr/>
          </p:nvSpPr>
          <p:spPr>
            <a:xfrm>
              <a:off x="3333925" y="2558850"/>
              <a:ext cx="38775" cy="24700"/>
            </a:xfrm>
            <a:custGeom>
              <a:avLst/>
              <a:gdLst/>
              <a:ahLst/>
              <a:cxnLst/>
              <a:rect l="l" t="t" r="r" b="b"/>
              <a:pathLst>
                <a:path w="1551" h="988" extrusionOk="0">
                  <a:moveTo>
                    <a:pt x="946" y="1"/>
                  </a:moveTo>
                  <a:cubicBezTo>
                    <a:pt x="835" y="1"/>
                    <a:pt x="719" y="18"/>
                    <a:pt x="608" y="30"/>
                  </a:cubicBezTo>
                  <a:cubicBezTo>
                    <a:pt x="0" y="61"/>
                    <a:pt x="0" y="942"/>
                    <a:pt x="608" y="973"/>
                  </a:cubicBezTo>
                  <a:cubicBezTo>
                    <a:pt x="687" y="982"/>
                    <a:pt x="764" y="988"/>
                    <a:pt x="839" y="988"/>
                  </a:cubicBezTo>
                  <a:cubicBezTo>
                    <a:pt x="1023" y="988"/>
                    <a:pt x="1195" y="950"/>
                    <a:pt x="1368" y="821"/>
                  </a:cubicBezTo>
                  <a:cubicBezTo>
                    <a:pt x="1520" y="638"/>
                    <a:pt x="1550" y="365"/>
                    <a:pt x="1368" y="182"/>
                  </a:cubicBezTo>
                  <a:cubicBezTo>
                    <a:pt x="1260" y="38"/>
                    <a:pt x="1108" y="1"/>
                    <a:pt x="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2" name="Google Shape;2982;p67"/>
            <p:cNvSpPr/>
            <p:nvPr/>
          </p:nvSpPr>
          <p:spPr>
            <a:xfrm>
              <a:off x="3401550" y="2544400"/>
              <a:ext cx="31175" cy="28150"/>
            </a:xfrm>
            <a:custGeom>
              <a:avLst/>
              <a:gdLst/>
              <a:ahLst/>
              <a:cxnLst/>
              <a:rect l="l" t="t" r="r" b="b"/>
              <a:pathLst>
                <a:path w="1247" h="1126" extrusionOk="0">
                  <a:moveTo>
                    <a:pt x="547" y="1"/>
                  </a:moveTo>
                  <a:cubicBezTo>
                    <a:pt x="243" y="1"/>
                    <a:pt x="0" y="274"/>
                    <a:pt x="0" y="578"/>
                  </a:cubicBezTo>
                  <a:cubicBezTo>
                    <a:pt x="31" y="882"/>
                    <a:pt x="243" y="1125"/>
                    <a:pt x="547" y="1125"/>
                  </a:cubicBezTo>
                  <a:lnTo>
                    <a:pt x="639" y="1125"/>
                  </a:lnTo>
                  <a:cubicBezTo>
                    <a:pt x="943" y="1125"/>
                    <a:pt x="1247" y="882"/>
                    <a:pt x="1216" y="578"/>
                  </a:cubicBezTo>
                  <a:cubicBezTo>
                    <a:pt x="1216" y="274"/>
                    <a:pt x="943" y="1"/>
                    <a:pt x="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3" name="Google Shape;2983;p67"/>
            <p:cNvSpPr/>
            <p:nvPr/>
          </p:nvSpPr>
          <p:spPr>
            <a:xfrm>
              <a:off x="3430425" y="2491925"/>
              <a:ext cx="28900" cy="30525"/>
            </a:xfrm>
            <a:custGeom>
              <a:avLst/>
              <a:gdLst/>
              <a:ahLst/>
              <a:cxnLst/>
              <a:rect l="l" t="t" r="r" b="b"/>
              <a:pathLst>
                <a:path w="1156" h="1221" extrusionOk="0">
                  <a:moveTo>
                    <a:pt x="620" y="0"/>
                  </a:moveTo>
                  <a:cubicBezTo>
                    <a:pt x="606" y="0"/>
                    <a:pt x="592" y="1"/>
                    <a:pt x="578" y="2"/>
                  </a:cubicBezTo>
                  <a:cubicBezTo>
                    <a:pt x="274" y="2"/>
                    <a:pt x="0" y="276"/>
                    <a:pt x="0" y="580"/>
                  </a:cubicBezTo>
                  <a:lnTo>
                    <a:pt x="0" y="641"/>
                  </a:lnTo>
                  <a:cubicBezTo>
                    <a:pt x="0" y="930"/>
                    <a:pt x="249" y="1220"/>
                    <a:pt x="536" y="1220"/>
                  </a:cubicBezTo>
                  <a:cubicBezTo>
                    <a:pt x="550" y="1220"/>
                    <a:pt x="564" y="1219"/>
                    <a:pt x="578" y="1218"/>
                  </a:cubicBezTo>
                  <a:cubicBezTo>
                    <a:pt x="882" y="1218"/>
                    <a:pt x="1125" y="944"/>
                    <a:pt x="1155" y="641"/>
                  </a:cubicBezTo>
                  <a:lnTo>
                    <a:pt x="1155" y="580"/>
                  </a:lnTo>
                  <a:cubicBezTo>
                    <a:pt x="1155" y="290"/>
                    <a:pt x="907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4" name="Google Shape;2984;p67"/>
            <p:cNvSpPr/>
            <p:nvPr/>
          </p:nvSpPr>
          <p:spPr>
            <a:xfrm>
              <a:off x="3331625" y="2424350"/>
              <a:ext cx="68425" cy="68400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85" name="Google Shape;2985;p67"/>
          <p:cNvGrpSpPr/>
          <p:nvPr/>
        </p:nvGrpSpPr>
        <p:grpSpPr>
          <a:xfrm>
            <a:off x="4044146" y="3231351"/>
            <a:ext cx="455467" cy="471813"/>
            <a:chOff x="887825" y="2275825"/>
            <a:chExt cx="424875" cy="440125"/>
          </a:xfrm>
        </p:grpSpPr>
        <p:sp>
          <p:nvSpPr>
            <p:cNvPr id="2986" name="Google Shape;2986;p67"/>
            <p:cNvSpPr/>
            <p:nvPr/>
          </p:nvSpPr>
          <p:spPr>
            <a:xfrm>
              <a:off x="887825" y="2275825"/>
              <a:ext cx="424875" cy="440125"/>
            </a:xfrm>
            <a:custGeom>
              <a:avLst/>
              <a:gdLst/>
              <a:ahLst/>
              <a:cxnLst/>
              <a:rect l="l" t="t" r="r" b="b"/>
              <a:pathLst>
                <a:path w="16995" h="17605" extrusionOk="0">
                  <a:moveTo>
                    <a:pt x="9736" y="1"/>
                  </a:moveTo>
                  <a:cubicBezTo>
                    <a:pt x="9666" y="1"/>
                    <a:pt x="9592" y="15"/>
                    <a:pt x="9514" y="44"/>
                  </a:cubicBezTo>
                  <a:cubicBezTo>
                    <a:pt x="9393" y="105"/>
                    <a:pt x="9271" y="196"/>
                    <a:pt x="9301" y="348"/>
                  </a:cubicBezTo>
                  <a:cubicBezTo>
                    <a:pt x="9423" y="804"/>
                    <a:pt x="9909" y="1017"/>
                    <a:pt x="9514" y="1442"/>
                  </a:cubicBezTo>
                  <a:cubicBezTo>
                    <a:pt x="9210" y="1777"/>
                    <a:pt x="8815" y="1959"/>
                    <a:pt x="8542" y="2354"/>
                  </a:cubicBezTo>
                  <a:cubicBezTo>
                    <a:pt x="8542" y="2354"/>
                    <a:pt x="8542" y="2385"/>
                    <a:pt x="8511" y="2385"/>
                  </a:cubicBezTo>
                  <a:cubicBezTo>
                    <a:pt x="8373" y="2377"/>
                    <a:pt x="8234" y="2373"/>
                    <a:pt x="8096" y="2373"/>
                  </a:cubicBezTo>
                  <a:cubicBezTo>
                    <a:pt x="7717" y="2373"/>
                    <a:pt x="7339" y="2401"/>
                    <a:pt x="6961" y="2446"/>
                  </a:cubicBezTo>
                  <a:cubicBezTo>
                    <a:pt x="6961" y="2324"/>
                    <a:pt x="6961" y="2233"/>
                    <a:pt x="6991" y="2081"/>
                  </a:cubicBezTo>
                  <a:cubicBezTo>
                    <a:pt x="7083" y="1564"/>
                    <a:pt x="7417" y="1199"/>
                    <a:pt x="7538" y="743"/>
                  </a:cubicBezTo>
                  <a:cubicBezTo>
                    <a:pt x="7563" y="593"/>
                    <a:pt x="7444" y="484"/>
                    <a:pt x="7317" y="484"/>
                  </a:cubicBezTo>
                  <a:cubicBezTo>
                    <a:pt x="7289" y="484"/>
                    <a:pt x="7261" y="489"/>
                    <a:pt x="7235" y="500"/>
                  </a:cubicBezTo>
                  <a:cubicBezTo>
                    <a:pt x="6718" y="774"/>
                    <a:pt x="6535" y="1534"/>
                    <a:pt x="6475" y="2020"/>
                  </a:cubicBezTo>
                  <a:cubicBezTo>
                    <a:pt x="6414" y="2233"/>
                    <a:pt x="6414" y="2385"/>
                    <a:pt x="6475" y="2567"/>
                  </a:cubicBezTo>
                  <a:cubicBezTo>
                    <a:pt x="6171" y="2628"/>
                    <a:pt x="5897" y="2749"/>
                    <a:pt x="5624" y="2871"/>
                  </a:cubicBezTo>
                  <a:cubicBezTo>
                    <a:pt x="5593" y="2841"/>
                    <a:pt x="5563" y="2749"/>
                    <a:pt x="5502" y="2719"/>
                  </a:cubicBezTo>
                  <a:cubicBezTo>
                    <a:pt x="5289" y="2415"/>
                    <a:pt x="4985" y="2142"/>
                    <a:pt x="4864" y="1777"/>
                  </a:cubicBezTo>
                  <a:cubicBezTo>
                    <a:pt x="4742" y="1321"/>
                    <a:pt x="4985" y="1017"/>
                    <a:pt x="5168" y="622"/>
                  </a:cubicBezTo>
                  <a:cubicBezTo>
                    <a:pt x="5269" y="420"/>
                    <a:pt x="5118" y="197"/>
                    <a:pt x="4890" y="197"/>
                  </a:cubicBezTo>
                  <a:cubicBezTo>
                    <a:pt x="4843" y="197"/>
                    <a:pt x="4794" y="206"/>
                    <a:pt x="4742" y="227"/>
                  </a:cubicBezTo>
                  <a:cubicBezTo>
                    <a:pt x="4256" y="470"/>
                    <a:pt x="4073" y="1078"/>
                    <a:pt x="4104" y="1625"/>
                  </a:cubicBezTo>
                  <a:cubicBezTo>
                    <a:pt x="4134" y="1929"/>
                    <a:pt x="4256" y="2202"/>
                    <a:pt x="4408" y="2446"/>
                  </a:cubicBezTo>
                  <a:cubicBezTo>
                    <a:pt x="4560" y="2628"/>
                    <a:pt x="4833" y="2901"/>
                    <a:pt x="4985" y="3145"/>
                  </a:cubicBezTo>
                  <a:cubicBezTo>
                    <a:pt x="4560" y="3357"/>
                    <a:pt x="4195" y="3661"/>
                    <a:pt x="3830" y="3965"/>
                  </a:cubicBezTo>
                  <a:cubicBezTo>
                    <a:pt x="3526" y="3722"/>
                    <a:pt x="3344" y="3327"/>
                    <a:pt x="3283" y="2871"/>
                  </a:cubicBezTo>
                  <a:cubicBezTo>
                    <a:pt x="3176" y="2470"/>
                    <a:pt x="2975" y="1927"/>
                    <a:pt x="2514" y="1927"/>
                  </a:cubicBezTo>
                  <a:cubicBezTo>
                    <a:pt x="2451" y="1927"/>
                    <a:pt x="2383" y="1937"/>
                    <a:pt x="2310" y="1959"/>
                  </a:cubicBezTo>
                  <a:cubicBezTo>
                    <a:pt x="2158" y="1990"/>
                    <a:pt x="2098" y="2294"/>
                    <a:pt x="2280" y="2385"/>
                  </a:cubicBezTo>
                  <a:cubicBezTo>
                    <a:pt x="2584" y="2537"/>
                    <a:pt x="2614" y="2901"/>
                    <a:pt x="2706" y="3236"/>
                  </a:cubicBezTo>
                  <a:cubicBezTo>
                    <a:pt x="2766" y="3601"/>
                    <a:pt x="2888" y="3905"/>
                    <a:pt x="3131" y="4208"/>
                  </a:cubicBezTo>
                  <a:cubicBezTo>
                    <a:pt x="3192" y="4300"/>
                    <a:pt x="3313" y="4391"/>
                    <a:pt x="3374" y="4452"/>
                  </a:cubicBezTo>
                  <a:cubicBezTo>
                    <a:pt x="3222" y="4664"/>
                    <a:pt x="3070" y="4847"/>
                    <a:pt x="2918" y="5060"/>
                  </a:cubicBezTo>
                  <a:lnTo>
                    <a:pt x="2827" y="5060"/>
                  </a:lnTo>
                  <a:cubicBezTo>
                    <a:pt x="2432" y="5120"/>
                    <a:pt x="2219" y="5364"/>
                    <a:pt x="1854" y="5485"/>
                  </a:cubicBezTo>
                  <a:cubicBezTo>
                    <a:pt x="1801" y="5508"/>
                    <a:pt x="1750" y="5519"/>
                    <a:pt x="1702" y="5519"/>
                  </a:cubicBezTo>
                  <a:cubicBezTo>
                    <a:pt x="1556" y="5519"/>
                    <a:pt x="1437" y="5417"/>
                    <a:pt x="1368" y="5212"/>
                  </a:cubicBezTo>
                  <a:cubicBezTo>
                    <a:pt x="1338" y="5060"/>
                    <a:pt x="1399" y="4877"/>
                    <a:pt x="1399" y="4725"/>
                  </a:cubicBezTo>
                  <a:cubicBezTo>
                    <a:pt x="1399" y="4515"/>
                    <a:pt x="1254" y="4430"/>
                    <a:pt x="1091" y="4430"/>
                  </a:cubicBezTo>
                  <a:cubicBezTo>
                    <a:pt x="1042" y="4430"/>
                    <a:pt x="992" y="4438"/>
                    <a:pt x="943" y="4452"/>
                  </a:cubicBezTo>
                  <a:cubicBezTo>
                    <a:pt x="243" y="4756"/>
                    <a:pt x="730" y="5911"/>
                    <a:pt x="1307" y="6123"/>
                  </a:cubicBezTo>
                  <a:cubicBezTo>
                    <a:pt x="1412" y="6167"/>
                    <a:pt x="1514" y="6186"/>
                    <a:pt x="1614" y="6186"/>
                  </a:cubicBezTo>
                  <a:cubicBezTo>
                    <a:pt x="1862" y="6186"/>
                    <a:pt x="2094" y="6071"/>
                    <a:pt x="2310" y="5941"/>
                  </a:cubicBezTo>
                  <a:cubicBezTo>
                    <a:pt x="2402" y="5911"/>
                    <a:pt x="2462" y="5819"/>
                    <a:pt x="2554" y="5789"/>
                  </a:cubicBezTo>
                  <a:lnTo>
                    <a:pt x="2554" y="5789"/>
                  </a:lnTo>
                  <a:cubicBezTo>
                    <a:pt x="2310" y="6215"/>
                    <a:pt x="2158" y="6671"/>
                    <a:pt x="2067" y="7157"/>
                  </a:cubicBezTo>
                  <a:cubicBezTo>
                    <a:pt x="1917" y="7082"/>
                    <a:pt x="1778" y="7030"/>
                    <a:pt x="1630" y="7030"/>
                  </a:cubicBezTo>
                  <a:cubicBezTo>
                    <a:pt x="1538" y="7030"/>
                    <a:pt x="1442" y="7050"/>
                    <a:pt x="1338" y="7096"/>
                  </a:cubicBezTo>
                  <a:cubicBezTo>
                    <a:pt x="882" y="7248"/>
                    <a:pt x="274" y="7856"/>
                    <a:pt x="152" y="8312"/>
                  </a:cubicBezTo>
                  <a:cubicBezTo>
                    <a:pt x="122" y="8403"/>
                    <a:pt x="243" y="8616"/>
                    <a:pt x="395" y="8616"/>
                  </a:cubicBezTo>
                  <a:cubicBezTo>
                    <a:pt x="894" y="8557"/>
                    <a:pt x="1194" y="7792"/>
                    <a:pt x="1651" y="7792"/>
                  </a:cubicBezTo>
                  <a:cubicBezTo>
                    <a:pt x="1668" y="7792"/>
                    <a:pt x="1685" y="7793"/>
                    <a:pt x="1702" y="7795"/>
                  </a:cubicBezTo>
                  <a:cubicBezTo>
                    <a:pt x="1794" y="7795"/>
                    <a:pt x="1854" y="7856"/>
                    <a:pt x="1946" y="7886"/>
                  </a:cubicBezTo>
                  <a:cubicBezTo>
                    <a:pt x="1854" y="8646"/>
                    <a:pt x="1915" y="9406"/>
                    <a:pt x="2098" y="10075"/>
                  </a:cubicBezTo>
                  <a:lnTo>
                    <a:pt x="2067" y="10075"/>
                  </a:lnTo>
                  <a:cubicBezTo>
                    <a:pt x="1763" y="10075"/>
                    <a:pt x="1459" y="10044"/>
                    <a:pt x="1186" y="9923"/>
                  </a:cubicBezTo>
                  <a:cubicBezTo>
                    <a:pt x="912" y="9832"/>
                    <a:pt x="730" y="9588"/>
                    <a:pt x="456" y="9467"/>
                  </a:cubicBezTo>
                  <a:cubicBezTo>
                    <a:pt x="431" y="9460"/>
                    <a:pt x="407" y="9456"/>
                    <a:pt x="384" y="9456"/>
                  </a:cubicBezTo>
                  <a:cubicBezTo>
                    <a:pt x="210" y="9456"/>
                    <a:pt x="95" y="9644"/>
                    <a:pt x="122" y="9832"/>
                  </a:cubicBezTo>
                  <a:cubicBezTo>
                    <a:pt x="252" y="10484"/>
                    <a:pt x="1054" y="10733"/>
                    <a:pt x="1874" y="10733"/>
                  </a:cubicBezTo>
                  <a:cubicBezTo>
                    <a:pt x="2010" y="10733"/>
                    <a:pt x="2146" y="10726"/>
                    <a:pt x="2280" y="10713"/>
                  </a:cubicBezTo>
                  <a:cubicBezTo>
                    <a:pt x="2523" y="11260"/>
                    <a:pt x="2766" y="11838"/>
                    <a:pt x="3161" y="12324"/>
                  </a:cubicBezTo>
                  <a:cubicBezTo>
                    <a:pt x="3070" y="12415"/>
                    <a:pt x="3010" y="12446"/>
                    <a:pt x="2918" y="12476"/>
                  </a:cubicBezTo>
                  <a:cubicBezTo>
                    <a:pt x="2791" y="12548"/>
                    <a:pt x="2659" y="12579"/>
                    <a:pt x="2525" y="12579"/>
                  </a:cubicBezTo>
                  <a:cubicBezTo>
                    <a:pt x="1927" y="12579"/>
                    <a:pt x="1288" y="11965"/>
                    <a:pt x="791" y="11716"/>
                  </a:cubicBezTo>
                  <a:cubicBezTo>
                    <a:pt x="740" y="11696"/>
                    <a:pt x="696" y="11686"/>
                    <a:pt x="657" y="11686"/>
                  </a:cubicBezTo>
                  <a:cubicBezTo>
                    <a:pt x="578" y="11686"/>
                    <a:pt x="517" y="11726"/>
                    <a:pt x="456" y="11807"/>
                  </a:cubicBezTo>
                  <a:cubicBezTo>
                    <a:pt x="0" y="12415"/>
                    <a:pt x="1338" y="12932"/>
                    <a:pt x="1702" y="13054"/>
                  </a:cubicBezTo>
                  <a:cubicBezTo>
                    <a:pt x="1960" y="13140"/>
                    <a:pt x="2203" y="13226"/>
                    <a:pt x="2452" y="13226"/>
                  </a:cubicBezTo>
                  <a:cubicBezTo>
                    <a:pt x="2555" y="13226"/>
                    <a:pt x="2660" y="13211"/>
                    <a:pt x="2766" y="13175"/>
                  </a:cubicBezTo>
                  <a:cubicBezTo>
                    <a:pt x="2979" y="13145"/>
                    <a:pt x="3222" y="12902"/>
                    <a:pt x="3496" y="12689"/>
                  </a:cubicBezTo>
                  <a:cubicBezTo>
                    <a:pt x="3678" y="12902"/>
                    <a:pt x="3921" y="13145"/>
                    <a:pt x="4195" y="13327"/>
                  </a:cubicBezTo>
                  <a:cubicBezTo>
                    <a:pt x="3982" y="13510"/>
                    <a:pt x="3800" y="13662"/>
                    <a:pt x="3587" y="13783"/>
                  </a:cubicBezTo>
                  <a:cubicBezTo>
                    <a:pt x="3040" y="14087"/>
                    <a:pt x="2523" y="13996"/>
                    <a:pt x="1946" y="14178"/>
                  </a:cubicBezTo>
                  <a:cubicBezTo>
                    <a:pt x="1763" y="14269"/>
                    <a:pt x="1672" y="14573"/>
                    <a:pt x="1854" y="14695"/>
                  </a:cubicBezTo>
                  <a:cubicBezTo>
                    <a:pt x="2008" y="14772"/>
                    <a:pt x="2180" y="14804"/>
                    <a:pt x="2361" y="14804"/>
                  </a:cubicBezTo>
                  <a:cubicBezTo>
                    <a:pt x="2899" y="14804"/>
                    <a:pt x="3512" y="14520"/>
                    <a:pt x="3921" y="14269"/>
                  </a:cubicBezTo>
                  <a:cubicBezTo>
                    <a:pt x="4195" y="14117"/>
                    <a:pt x="4377" y="13905"/>
                    <a:pt x="4590" y="13692"/>
                  </a:cubicBezTo>
                  <a:cubicBezTo>
                    <a:pt x="4985" y="13965"/>
                    <a:pt x="5411" y="14209"/>
                    <a:pt x="5867" y="14391"/>
                  </a:cubicBezTo>
                  <a:cubicBezTo>
                    <a:pt x="5867" y="14604"/>
                    <a:pt x="5867" y="14877"/>
                    <a:pt x="5776" y="15120"/>
                  </a:cubicBezTo>
                  <a:cubicBezTo>
                    <a:pt x="5594" y="15640"/>
                    <a:pt x="5123" y="16071"/>
                    <a:pt x="4553" y="16071"/>
                  </a:cubicBezTo>
                  <a:cubicBezTo>
                    <a:pt x="4456" y="16071"/>
                    <a:pt x="4357" y="16059"/>
                    <a:pt x="4256" y="16032"/>
                  </a:cubicBezTo>
                  <a:cubicBezTo>
                    <a:pt x="4228" y="16024"/>
                    <a:pt x="4202" y="16020"/>
                    <a:pt x="4177" y="16020"/>
                  </a:cubicBezTo>
                  <a:cubicBezTo>
                    <a:pt x="3918" y="16020"/>
                    <a:pt x="3766" y="16411"/>
                    <a:pt x="4043" y="16549"/>
                  </a:cubicBezTo>
                  <a:cubicBezTo>
                    <a:pt x="4289" y="16672"/>
                    <a:pt x="4546" y="16730"/>
                    <a:pt x="4801" y="16730"/>
                  </a:cubicBezTo>
                  <a:cubicBezTo>
                    <a:pt x="5368" y="16730"/>
                    <a:pt x="5925" y="16444"/>
                    <a:pt x="6323" y="15941"/>
                  </a:cubicBezTo>
                  <a:cubicBezTo>
                    <a:pt x="6566" y="15637"/>
                    <a:pt x="6718" y="15151"/>
                    <a:pt x="6809" y="14665"/>
                  </a:cubicBezTo>
                  <a:cubicBezTo>
                    <a:pt x="6991" y="14695"/>
                    <a:pt x="7143" y="14725"/>
                    <a:pt x="7326" y="14756"/>
                  </a:cubicBezTo>
                  <a:cubicBezTo>
                    <a:pt x="7478" y="14817"/>
                    <a:pt x="7630" y="14817"/>
                    <a:pt x="7842" y="14817"/>
                  </a:cubicBezTo>
                  <a:cubicBezTo>
                    <a:pt x="7751" y="14969"/>
                    <a:pt x="7721" y="15120"/>
                    <a:pt x="7690" y="15272"/>
                  </a:cubicBezTo>
                  <a:cubicBezTo>
                    <a:pt x="7569" y="15972"/>
                    <a:pt x="7782" y="16731"/>
                    <a:pt x="7934" y="17431"/>
                  </a:cubicBezTo>
                  <a:cubicBezTo>
                    <a:pt x="7970" y="17551"/>
                    <a:pt x="8068" y="17605"/>
                    <a:pt x="8170" y="17605"/>
                  </a:cubicBezTo>
                  <a:cubicBezTo>
                    <a:pt x="8324" y="17605"/>
                    <a:pt x="8487" y="17480"/>
                    <a:pt x="8450" y="17279"/>
                  </a:cubicBezTo>
                  <a:cubicBezTo>
                    <a:pt x="8207" y="16367"/>
                    <a:pt x="8025" y="15576"/>
                    <a:pt x="8450" y="14756"/>
                  </a:cubicBezTo>
                  <a:cubicBezTo>
                    <a:pt x="8845" y="14756"/>
                    <a:pt x="9271" y="14695"/>
                    <a:pt x="9697" y="14573"/>
                  </a:cubicBezTo>
                  <a:cubicBezTo>
                    <a:pt x="10152" y="15303"/>
                    <a:pt x="10882" y="15728"/>
                    <a:pt x="10487" y="16731"/>
                  </a:cubicBezTo>
                  <a:cubicBezTo>
                    <a:pt x="10445" y="16900"/>
                    <a:pt x="10607" y="17025"/>
                    <a:pt x="10751" y="17025"/>
                  </a:cubicBezTo>
                  <a:cubicBezTo>
                    <a:pt x="10815" y="17025"/>
                    <a:pt x="10875" y="17000"/>
                    <a:pt x="10912" y="16944"/>
                  </a:cubicBezTo>
                  <a:cubicBezTo>
                    <a:pt x="11277" y="16245"/>
                    <a:pt x="11277" y="15607"/>
                    <a:pt x="10821" y="14969"/>
                  </a:cubicBezTo>
                  <a:cubicBezTo>
                    <a:pt x="10669" y="14756"/>
                    <a:pt x="10517" y="14573"/>
                    <a:pt x="10426" y="14391"/>
                  </a:cubicBezTo>
                  <a:cubicBezTo>
                    <a:pt x="10821" y="14239"/>
                    <a:pt x="11247" y="13996"/>
                    <a:pt x="11642" y="13753"/>
                  </a:cubicBezTo>
                  <a:cubicBezTo>
                    <a:pt x="11733" y="13813"/>
                    <a:pt x="11855" y="13905"/>
                    <a:pt x="11976" y="13935"/>
                  </a:cubicBezTo>
                  <a:cubicBezTo>
                    <a:pt x="12189" y="13996"/>
                    <a:pt x="12432" y="14057"/>
                    <a:pt x="12615" y="14148"/>
                  </a:cubicBezTo>
                  <a:cubicBezTo>
                    <a:pt x="13040" y="14391"/>
                    <a:pt x="13253" y="14847"/>
                    <a:pt x="13648" y="15120"/>
                  </a:cubicBezTo>
                  <a:cubicBezTo>
                    <a:pt x="13706" y="15159"/>
                    <a:pt x="13765" y="15176"/>
                    <a:pt x="13821" y="15176"/>
                  </a:cubicBezTo>
                  <a:cubicBezTo>
                    <a:pt x="14032" y="15176"/>
                    <a:pt x="14206" y="14941"/>
                    <a:pt x="14134" y="14725"/>
                  </a:cubicBezTo>
                  <a:cubicBezTo>
                    <a:pt x="13982" y="14057"/>
                    <a:pt x="13222" y="13449"/>
                    <a:pt x="12554" y="13297"/>
                  </a:cubicBezTo>
                  <a:cubicBezTo>
                    <a:pt x="12463" y="13297"/>
                    <a:pt x="12341" y="13236"/>
                    <a:pt x="12250" y="13236"/>
                  </a:cubicBezTo>
                  <a:cubicBezTo>
                    <a:pt x="12767" y="12780"/>
                    <a:pt x="13192" y="12263"/>
                    <a:pt x="13526" y="11655"/>
                  </a:cubicBezTo>
                  <a:cubicBezTo>
                    <a:pt x="13557" y="11686"/>
                    <a:pt x="13618" y="11686"/>
                    <a:pt x="13648" y="11716"/>
                  </a:cubicBezTo>
                  <a:cubicBezTo>
                    <a:pt x="13830" y="11868"/>
                    <a:pt x="14013" y="11990"/>
                    <a:pt x="14165" y="12233"/>
                  </a:cubicBezTo>
                  <a:cubicBezTo>
                    <a:pt x="14408" y="12537"/>
                    <a:pt x="14408" y="13054"/>
                    <a:pt x="14864" y="13175"/>
                  </a:cubicBezTo>
                  <a:cubicBezTo>
                    <a:pt x="14894" y="13183"/>
                    <a:pt x="14923" y="13187"/>
                    <a:pt x="14950" y="13187"/>
                  </a:cubicBezTo>
                  <a:cubicBezTo>
                    <a:pt x="15031" y="13187"/>
                    <a:pt x="15099" y="13152"/>
                    <a:pt x="15168" y="13084"/>
                  </a:cubicBezTo>
                  <a:cubicBezTo>
                    <a:pt x="15624" y="12567"/>
                    <a:pt x="14894" y="11655"/>
                    <a:pt x="14438" y="11321"/>
                  </a:cubicBezTo>
                  <a:cubicBezTo>
                    <a:pt x="14256" y="11169"/>
                    <a:pt x="14074" y="11047"/>
                    <a:pt x="13830" y="10956"/>
                  </a:cubicBezTo>
                  <a:lnTo>
                    <a:pt x="14074" y="10288"/>
                  </a:lnTo>
                  <a:cubicBezTo>
                    <a:pt x="14134" y="10318"/>
                    <a:pt x="14226" y="10318"/>
                    <a:pt x="14256" y="10348"/>
                  </a:cubicBezTo>
                  <a:cubicBezTo>
                    <a:pt x="14590" y="10470"/>
                    <a:pt x="14925" y="10470"/>
                    <a:pt x="15229" y="10744"/>
                  </a:cubicBezTo>
                  <a:cubicBezTo>
                    <a:pt x="15533" y="10956"/>
                    <a:pt x="15685" y="11230"/>
                    <a:pt x="16080" y="11351"/>
                  </a:cubicBezTo>
                  <a:cubicBezTo>
                    <a:pt x="16109" y="11358"/>
                    <a:pt x="16136" y="11361"/>
                    <a:pt x="16162" y="11361"/>
                  </a:cubicBezTo>
                  <a:cubicBezTo>
                    <a:pt x="16382" y="11361"/>
                    <a:pt x="16492" y="11143"/>
                    <a:pt x="16384" y="10926"/>
                  </a:cubicBezTo>
                  <a:cubicBezTo>
                    <a:pt x="15928" y="10044"/>
                    <a:pt x="15016" y="9953"/>
                    <a:pt x="14165" y="9588"/>
                  </a:cubicBezTo>
                  <a:cubicBezTo>
                    <a:pt x="14165" y="9528"/>
                    <a:pt x="14226" y="9497"/>
                    <a:pt x="14226" y="9406"/>
                  </a:cubicBezTo>
                  <a:cubicBezTo>
                    <a:pt x="14256" y="9072"/>
                    <a:pt x="14256" y="8737"/>
                    <a:pt x="14256" y="8433"/>
                  </a:cubicBezTo>
                  <a:cubicBezTo>
                    <a:pt x="14286" y="8433"/>
                    <a:pt x="14286" y="8433"/>
                    <a:pt x="14317" y="8373"/>
                  </a:cubicBezTo>
                  <a:cubicBezTo>
                    <a:pt x="14524" y="8248"/>
                    <a:pt x="14660" y="8138"/>
                    <a:pt x="14841" y="8138"/>
                  </a:cubicBezTo>
                  <a:cubicBezTo>
                    <a:pt x="14926" y="8138"/>
                    <a:pt x="15021" y="8163"/>
                    <a:pt x="15137" y="8221"/>
                  </a:cubicBezTo>
                  <a:cubicBezTo>
                    <a:pt x="15350" y="8342"/>
                    <a:pt x="15502" y="8616"/>
                    <a:pt x="15654" y="8798"/>
                  </a:cubicBezTo>
                  <a:cubicBezTo>
                    <a:pt x="15897" y="9072"/>
                    <a:pt x="15988" y="9376"/>
                    <a:pt x="16353" y="9497"/>
                  </a:cubicBezTo>
                  <a:cubicBezTo>
                    <a:pt x="16365" y="9501"/>
                    <a:pt x="16379" y="9503"/>
                    <a:pt x="16394" y="9503"/>
                  </a:cubicBezTo>
                  <a:cubicBezTo>
                    <a:pt x="16496" y="9503"/>
                    <a:pt x="16661" y="9417"/>
                    <a:pt x="16688" y="9285"/>
                  </a:cubicBezTo>
                  <a:cubicBezTo>
                    <a:pt x="16900" y="8616"/>
                    <a:pt x="16110" y="7734"/>
                    <a:pt x="15533" y="7430"/>
                  </a:cubicBezTo>
                  <a:cubicBezTo>
                    <a:pt x="15343" y="7327"/>
                    <a:pt x="15123" y="7272"/>
                    <a:pt x="14903" y="7272"/>
                  </a:cubicBezTo>
                  <a:cubicBezTo>
                    <a:pt x="14735" y="7272"/>
                    <a:pt x="14566" y="7304"/>
                    <a:pt x="14408" y="7370"/>
                  </a:cubicBezTo>
                  <a:cubicBezTo>
                    <a:pt x="14377" y="7400"/>
                    <a:pt x="14286" y="7430"/>
                    <a:pt x="14256" y="7461"/>
                  </a:cubicBezTo>
                  <a:cubicBezTo>
                    <a:pt x="14165" y="7005"/>
                    <a:pt x="14013" y="6610"/>
                    <a:pt x="13861" y="6184"/>
                  </a:cubicBezTo>
                  <a:cubicBezTo>
                    <a:pt x="14013" y="6063"/>
                    <a:pt x="14226" y="6002"/>
                    <a:pt x="14408" y="6002"/>
                  </a:cubicBezTo>
                  <a:cubicBezTo>
                    <a:pt x="14452" y="5994"/>
                    <a:pt x="14497" y="5991"/>
                    <a:pt x="14541" y="5991"/>
                  </a:cubicBezTo>
                  <a:cubicBezTo>
                    <a:pt x="14861" y="5991"/>
                    <a:pt x="15178" y="6165"/>
                    <a:pt x="15472" y="6245"/>
                  </a:cubicBezTo>
                  <a:cubicBezTo>
                    <a:pt x="15687" y="6317"/>
                    <a:pt x="15902" y="6375"/>
                    <a:pt x="16107" y="6375"/>
                  </a:cubicBezTo>
                  <a:cubicBezTo>
                    <a:pt x="16337" y="6375"/>
                    <a:pt x="16556" y="6302"/>
                    <a:pt x="16748" y="6093"/>
                  </a:cubicBezTo>
                  <a:cubicBezTo>
                    <a:pt x="16994" y="5874"/>
                    <a:pt x="16798" y="5532"/>
                    <a:pt x="16512" y="5532"/>
                  </a:cubicBezTo>
                  <a:cubicBezTo>
                    <a:pt x="16481" y="5532"/>
                    <a:pt x="16448" y="5537"/>
                    <a:pt x="16414" y="5546"/>
                  </a:cubicBezTo>
                  <a:cubicBezTo>
                    <a:pt x="16274" y="5574"/>
                    <a:pt x="16134" y="5584"/>
                    <a:pt x="15992" y="5584"/>
                  </a:cubicBezTo>
                  <a:cubicBezTo>
                    <a:pt x="15568" y="5584"/>
                    <a:pt x="15139" y="5490"/>
                    <a:pt x="14713" y="5490"/>
                  </a:cubicBezTo>
                  <a:cubicBezTo>
                    <a:pt x="14509" y="5490"/>
                    <a:pt x="14305" y="5512"/>
                    <a:pt x="14104" y="5576"/>
                  </a:cubicBezTo>
                  <a:cubicBezTo>
                    <a:pt x="13952" y="5607"/>
                    <a:pt x="13800" y="5698"/>
                    <a:pt x="13678" y="5759"/>
                  </a:cubicBezTo>
                  <a:cubicBezTo>
                    <a:pt x="13526" y="5485"/>
                    <a:pt x="13374" y="5242"/>
                    <a:pt x="13192" y="4968"/>
                  </a:cubicBezTo>
                  <a:cubicBezTo>
                    <a:pt x="13344" y="4816"/>
                    <a:pt x="13526" y="4664"/>
                    <a:pt x="13770" y="4512"/>
                  </a:cubicBezTo>
                  <a:cubicBezTo>
                    <a:pt x="14013" y="4330"/>
                    <a:pt x="14286" y="4117"/>
                    <a:pt x="14469" y="3905"/>
                  </a:cubicBezTo>
                  <a:cubicBezTo>
                    <a:pt x="14864" y="3449"/>
                    <a:pt x="15077" y="2567"/>
                    <a:pt x="14438" y="2233"/>
                  </a:cubicBezTo>
                  <a:cubicBezTo>
                    <a:pt x="14398" y="2208"/>
                    <a:pt x="14352" y="2197"/>
                    <a:pt x="14307" y="2197"/>
                  </a:cubicBezTo>
                  <a:cubicBezTo>
                    <a:pt x="14183" y="2197"/>
                    <a:pt x="14057" y="2282"/>
                    <a:pt x="14013" y="2415"/>
                  </a:cubicBezTo>
                  <a:cubicBezTo>
                    <a:pt x="13982" y="2689"/>
                    <a:pt x="14074" y="2993"/>
                    <a:pt x="13952" y="3266"/>
                  </a:cubicBezTo>
                  <a:cubicBezTo>
                    <a:pt x="13800" y="3509"/>
                    <a:pt x="13526" y="3722"/>
                    <a:pt x="13314" y="3874"/>
                  </a:cubicBezTo>
                  <a:cubicBezTo>
                    <a:pt x="13070" y="4026"/>
                    <a:pt x="12888" y="4208"/>
                    <a:pt x="12706" y="4391"/>
                  </a:cubicBezTo>
                  <a:cubicBezTo>
                    <a:pt x="12311" y="3965"/>
                    <a:pt x="11855" y="3631"/>
                    <a:pt x="11368" y="3327"/>
                  </a:cubicBezTo>
                  <a:cubicBezTo>
                    <a:pt x="11581" y="3145"/>
                    <a:pt x="11855" y="3023"/>
                    <a:pt x="12007" y="2901"/>
                  </a:cubicBezTo>
                  <a:cubicBezTo>
                    <a:pt x="12432" y="2567"/>
                    <a:pt x="12706" y="2202"/>
                    <a:pt x="12736" y="1655"/>
                  </a:cubicBezTo>
                  <a:cubicBezTo>
                    <a:pt x="12751" y="1488"/>
                    <a:pt x="12630" y="1404"/>
                    <a:pt x="12497" y="1404"/>
                  </a:cubicBezTo>
                  <a:cubicBezTo>
                    <a:pt x="12364" y="1404"/>
                    <a:pt x="12219" y="1488"/>
                    <a:pt x="12189" y="1655"/>
                  </a:cubicBezTo>
                  <a:cubicBezTo>
                    <a:pt x="12159" y="2415"/>
                    <a:pt x="11399" y="2628"/>
                    <a:pt x="10882" y="3053"/>
                  </a:cubicBezTo>
                  <a:cubicBezTo>
                    <a:pt x="10365" y="2841"/>
                    <a:pt x="9849" y="2628"/>
                    <a:pt x="9271" y="2537"/>
                  </a:cubicBezTo>
                  <a:cubicBezTo>
                    <a:pt x="9666" y="2263"/>
                    <a:pt x="10183" y="2081"/>
                    <a:pt x="10426" y="1686"/>
                  </a:cubicBezTo>
                  <a:cubicBezTo>
                    <a:pt x="10728" y="1165"/>
                    <a:pt x="10386" y="1"/>
                    <a:pt x="9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7" name="Google Shape;2987;p67"/>
            <p:cNvSpPr/>
            <p:nvPr/>
          </p:nvSpPr>
          <p:spPr>
            <a:xfrm>
              <a:off x="1043600" y="2551825"/>
              <a:ext cx="69200" cy="34150"/>
            </a:xfrm>
            <a:custGeom>
              <a:avLst/>
              <a:gdLst/>
              <a:ahLst/>
              <a:cxnLst/>
              <a:rect l="l" t="t" r="r" b="b"/>
              <a:pathLst>
                <a:path w="2768" h="1366" extrusionOk="0">
                  <a:moveTo>
                    <a:pt x="2238" y="0"/>
                  </a:moveTo>
                  <a:cubicBezTo>
                    <a:pt x="2210" y="0"/>
                    <a:pt x="2183" y="3"/>
                    <a:pt x="2159" y="7"/>
                  </a:cubicBezTo>
                  <a:cubicBezTo>
                    <a:pt x="1824" y="68"/>
                    <a:pt x="1611" y="342"/>
                    <a:pt x="1247" y="372"/>
                  </a:cubicBezTo>
                  <a:cubicBezTo>
                    <a:pt x="1193" y="382"/>
                    <a:pt x="1143" y="386"/>
                    <a:pt x="1095" y="386"/>
                  </a:cubicBezTo>
                  <a:cubicBezTo>
                    <a:pt x="841" y="386"/>
                    <a:pt x="642" y="267"/>
                    <a:pt x="335" y="190"/>
                  </a:cubicBezTo>
                  <a:cubicBezTo>
                    <a:pt x="319" y="187"/>
                    <a:pt x="303" y="185"/>
                    <a:pt x="287" y="185"/>
                  </a:cubicBezTo>
                  <a:cubicBezTo>
                    <a:pt x="147" y="185"/>
                    <a:pt x="0" y="300"/>
                    <a:pt x="0" y="463"/>
                  </a:cubicBezTo>
                  <a:cubicBezTo>
                    <a:pt x="42" y="1083"/>
                    <a:pt x="644" y="1365"/>
                    <a:pt x="1259" y="1365"/>
                  </a:cubicBezTo>
                  <a:cubicBezTo>
                    <a:pt x="2003" y="1365"/>
                    <a:pt x="2767" y="952"/>
                    <a:pt x="2584" y="220"/>
                  </a:cubicBezTo>
                  <a:cubicBezTo>
                    <a:pt x="2559" y="67"/>
                    <a:pt x="2384" y="0"/>
                    <a:pt x="2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8" name="Google Shape;2988;p67"/>
            <p:cNvSpPr/>
            <p:nvPr/>
          </p:nvSpPr>
          <p:spPr>
            <a:xfrm>
              <a:off x="1145425" y="2496075"/>
              <a:ext cx="26625" cy="34100"/>
            </a:xfrm>
            <a:custGeom>
              <a:avLst/>
              <a:gdLst/>
              <a:ahLst/>
              <a:cxnLst/>
              <a:rect l="l" t="t" r="r" b="b"/>
              <a:pathLst>
                <a:path w="1065" h="1364" extrusionOk="0">
                  <a:moveTo>
                    <a:pt x="546" y="0"/>
                  </a:moveTo>
                  <a:cubicBezTo>
                    <a:pt x="501" y="0"/>
                    <a:pt x="459" y="7"/>
                    <a:pt x="426" y="19"/>
                  </a:cubicBezTo>
                  <a:cubicBezTo>
                    <a:pt x="244" y="79"/>
                    <a:pt x="122" y="231"/>
                    <a:pt x="61" y="383"/>
                  </a:cubicBezTo>
                  <a:cubicBezTo>
                    <a:pt x="31" y="566"/>
                    <a:pt x="31" y="748"/>
                    <a:pt x="0" y="900"/>
                  </a:cubicBezTo>
                  <a:cubicBezTo>
                    <a:pt x="0" y="1201"/>
                    <a:pt x="276" y="1364"/>
                    <a:pt x="534" y="1364"/>
                  </a:cubicBezTo>
                  <a:cubicBezTo>
                    <a:pt x="746" y="1364"/>
                    <a:pt x="946" y="1254"/>
                    <a:pt x="973" y="1022"/>
                  </a:cubicBezTo>
                  <a:cubicBezTo>
                    <a:pt x="1004" y="839"/>
                    <a:pt x="1064" y="687"/>
                    <a:pt x="1064" y="475"/>
                  </a:cubicBezTo>
                  <a:cubicBezTo>
                    <a:pt x="1064" y="292"/>
                    <a:pt x="943" y="140"/>
                    <a:pt x="791" y="79"/>
                  </a:cubicBezTo>
                  <a:cubicBezTo>
                    <a:pt x="714" y="22"/>
                    <a:pt x="624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89" name="Google Shape;2989;p67"/>
            <p:cNvSpPr/>
            <p:nvPr/>
          </p:nvSpPr>
          <p:spPr>
            <a:xfrm>
              <a:off x="1138575" y="2427325"/>
              <a:ext cx="30425" cy="30575"/>
            </a:xfrm>
            <a:custGeom>
              <a:avLst/>
              <a:gdLst/>
              <a:ahLst/>
              <a:cxnLst/>
              <a:rect l="l" t="t" r="r" b="b"/>
              <a:pathLst>
                <a:path w="1217" h="1223" extrusionOk="0">
                  <a:moveTo>
                    <a:pt x="641" y="0"/>
                  </a:moveTo>
                  <a:cubicBezTo>
                    <a:pt x="284" y="0"/>
                    <a:pt x="89" y="263"/>
                    <a:pt x="31" y="580"/>
                  </a:cubicBezTo>
                  <a:lnTo>
                    <a:pt x="31" y="641"/>
                  </a:lnTo>
                  <a:cubicBezTo>
                    <a:pt x="1" y="914"/>
                    <a:pt x="274" y="1188"/>
                    <a:pt x="548" y="1218"/>
                  </a:cubicBezTo>
                  <a:cubicBezTo>
                    <a:pt x="574" y="1221"/>
                    <a:pt x="599" y="1222"/>
                    <a:pt x="624" y="1222"/>
                  </a:cubicBezTo>
                  <a:cubicBezTo>
                    <a:pt x="901" y="1222"/>
                    <a:pt x="1158" y="1071"/>
                    <a:pt x="1186" y="793"/>
                  </a:cubicBezTo>
                  <a:lnTo>
                    <a:pt x="1186" y="732"/>
                  </a:lnTo>
                  <a:cubicBezTo>
                    <a:pt x="1217" y="398"/>
                    <a:pt x="1065" y="33"/>
                    <a:pt x="700" y="3"/>
                  </a:cubicBezTo>
                  <a:cubicBezTo>
                    <a:pt x="680" y="1"/>
                    <a:pt x="660" y="0"/>
                    <a:pt x="6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0" name="Google Shape;2990;p67"/>
            <p:cNvSpPr/>
            <p:nvPr/>
          </p:nvSpPr>
          <p:spPr>
            <a:xfrm>
              <a:off x="1086150" y="2391350"/>
              <a:ext cx="32700" cy="28500"/>
            </a:xfrm>
            <a:custGeom>
              <a:avLst/>
              <a:gdLst/>
              <a:ahLst/>
              <a:cxnLst/>
              <a:rect l="l" t="t" r="r" b="b"/>
              <a:pathLst>
                <a:path w="1308" h="1140" extrusionOk="0">
                  <a:moveTo>
                    <a:pt x="619" y="0"/>
                  </a:moveTo>
                  <a:cubicBezTo>
                    <a:pt x="338" y="0"/>
                    <a:pt x="87" y="160"/>
                    <a:pt x="61" y="499"/>
                  </a:cubicBezTo>
                  <a:cubicBezTo>
                    <a:pt x="1" y="864"/>
                    <a:pt x="274" y="1107"/>
                    <a:pt x="609" y="1138"/>
                  </a:cubicBezTo>
                  <a:lnTo>
                    <a:pt x="700" y="1138"/>
                  </a:lnTo>
                  <a:cubicBezTo>
                    <a:pt x="713" y="1139"/>
                    <a:pt x="725" y="1140"/>
                    <a:pt x="738" y="1140"/>
                  </a:cubicBezTo>
                  <a:cubicBezTo>
                    <a:pt x="996" y="1140"/>
                    <a:pt x="1219" y="854"/>
                    <a:pt x="1277" y="651"/>
                  </a:cubicBezTo>
                  <a:cubicBezTo>
                    <a:pt x="1308" y="378"/>
                    <a:pt x="1125" y="43"/>
                    <a:pt x="852" y="13"/>
                  </a:cubicBezTo>
                  <a:lnTo>
                    <a:pt x="760" y="13"/>
                  </a:lnTo>
                  <a:cubicBezTo>
                    <a:pt x="713" y="4"/>
                    <a:pt x="666" y="0"/>
                    <a:pt x="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1" name="Google Shape;2991;p67"/>
            <p:cNvSpPr/>
            <p:nvPr/>
          </p:nvSpPr>
          <p:spPr>
            <a:xfrm>
              <a:off x="997250" y="2446200"/>
              <a:ext cx="83600" cy="74525"/>
            </a:xfrm>
            <a:custGeom>
              <a:avLst/>
              <a:gdLst/>
              <a:ahLst/>
              <a:cxnLst/>
              <a:rect l="l" t="t" r="r" b="b"/>
              <a:pathLst>
                <a:path w="3344" h="2981" extrusionOk="0">
                  <a:moveTo>
                    <a:pt x="1646" y="1"/>
                  </a:moveTo>
                  <a:cubicBezTo>
                    <a:pt x="1333" y="1"/>
                    <a:pt x="1021" y="100"/>
                    <a:pt x="760" y="311"/>
                  </a:cubicBezTo>
                  <a:cubicBezTo>
                    <a:pt x="122" y="798"/>
                    <a:pt x="0" y="1770"/>
                    <a:pt x="487" y="2409"/>
                  </a:cubicBezTo>
                  <a:cubicBezTo>
                    <a:pt x="772" y="2784"/>
                    <a:pt x="1226" y="2980"/>
                    <a:pt x="1680" y="2980"/>
                  </a:cubicBezTo>
                  <a:cubicBezTo>
                    <a:pt x="2000" y="2980"/>
                    <a:pt x="2320" y="2883"/>
                    <a:pt x="2584" y="2682"/>
                  </a:cubicBezTo>
                  <a:cubicBezTo>
                    <a:pt x="3222" y="2166"/>
                    <a:pt x="3344" y="1223"/>
                    <a:pt x="2858" y="585"/>
                  </a:cubicBezTo>
                  <a:cubicBezTo>
                    <a:pt x="2552" y="208"/>
                    <a:pt x="2098" y="1"/>
                    <a:pt x="1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92" name="Google Shape;2992;p67"/>
          <p:cNvGrpSpPr/>
          <p:nvPr/>
        </p:nvGrpSpPr>
        <p:grpSpPr>
          <a:xfrm>
            <a:off x="4920699" y="2058592"/>
            <a:ext cx="311228" cy="311201"/>
            <a:chOff x="1415175" y="1199400"/>
            <a:chExt cx="290325" cy="290300"/>
          </a:xfrm>
        </p:grpSpPr>
        <p:sp>
          <p:nvSpPr>
            <p:cNvPr id="2993" name="Google Shape;2993;p67"/>
            <p:cNvSpPr/>
            <p:nvPr/>
          </p:nvSpPr>
          <p:spPr>
            <a:xfrm>
              <a:off x="1415175" y="1199400"/>
              <a:ext cx="290325" cy="290300"/>
            </a:xfrm>
            <a:custGeom>
              <a:avLst/>
              <a:gdLst/>
              <a:ahLst/>
              <a:cxnLst/>
              <a:rect l="l" t="t" r="r" b="b"/>
              <a:pathLst>
                <a:path w="11613" h="11612" extrusionOk="0">
                  <a:moveTo>
                    <a:pt x="5807" y="0"/>
                  </a:moveTo>
                  <a:cubicBezTo>
                    <a:pt x="2585" y="0"/>
                    <a:pt x="1" y="2584"/>
                    <a:pt x="1" y="5806"/>
                  </a:cubicBezTo>
                  <a:cubicBezTo>
                    <a:pt x="1" y="9028"/>
                    <a:pt x="2585" y="11611"/>
                    <a:pt x="5807" y="11611"/>
                  </a:cubicBezTo>
                  <a:cubicBezTo>
                    <a:pt x="9028" y="11611"/>
                    <a:pt x="11612" y="9028"/>
                    <a:pt x="11612" y="5806"/>
                  </a:cubicBezTo>
                  <a:cubicBezTo>
                    <a:pt x="11612" y="2584"/>
                    <a:pt x="9028" y="0"/>
                    <a:pt x="5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4" name="Google Shape;2994;p67"/>
            <p:cNvSpPr/>
            <p:nvPr/>
          </p:nvSpPr>
          <p:spPr>
            <a:xfrm>
              <a:off x="1479025" y="1263225"/>
              <a:ext cx="73725" cy="73725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59" y="1"/>
                  </a:moveTo>
                  <a:cubicBezTo>
                    <a:pt x="638" y="1"/>
                    <a:pt x="0" y="669"/>
                    <a:pt x="0" y="1460"/>
                  </a:cubicBezTo>
                  <a:cubicBezTo>
                    <a:pt x="0" y="2311"/>
                    <a:pt x="669" y="2949"/>
                    <a:pt x="1459" y="2949"/>
                  </a:cubicBezTo>
                  <a:cubicBezTo>
                    <a:pt x="2310" y="2949"/>
                    <a:pt x="2949" y="2280"/>
                    <a:pt x="2949" y="1460"/>
                  </a:cubicBezTo>
                  <a:cubicBezTo>
                    <a:pt x="2949" y="639"/>
                    <a:pt x="2310" y="1"/>
                    <a:pt x="14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5" name="Google Shape;2995;p67"/>
            <p:cNvSpPr/>
            <p:nvPr/>
          </p:nvSpPr>
          <p:spPr>
            <a:xfrm>
              <a:off x="1537525" y="1321750"/>
              <a:ext cx="136800" cy="136800"/>
            </a:xfrm>
            <a:custGeom>
              <a:avLst/>
              <a:gdLst/>
              <a:ahLst/>
              <a:cxnLst/>
              <a:rect l="l" t="t" r="r" b="b"/>
              <a:pathLst>
                <a:path w="5472" h="5472" extrusionOk="0">
                  <a:moveTo>
                    <a:pt x="2736" y="0"/>
                  </a:moveTo>
                  <a:cubicBezTo>
                    <a:pt x="1216" y="0"/>
                    <a:pt x="1" y="1216"/>
                    <a:pt x="1" y="2736"/>
                  </a:cubicBezTo>
                  <a:cubicBezTo>
                    <a:pt x="1" y="4255"/>
                    <a:pt x="1216" y="5471"/>
                    <a:pt x="2736" y="5471"/>
                  </a:cubicBezTo>
                  <a:cubicBezTo>
                    <a:pt x="4256" y="5471"/>
                    <a:pt x="5472" y="4255"/>
                    <a:pt x="5472" y="2736"/>
                  </a:cubicBezTo>
                  <a:cubicBezTo>
                    <a:pt x="5472" y="1216"/>
                    <a:pt x="4226" y="0"/>
                    <a:pt x="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6" name="Google Shape;2996;p67"/>
            <p:cNvSpPr/>
            <p:nvPr/>
          </p:nvSpPr>
          <p:spPr>
            <a:xfrm>
              <a:off x="1569450" y="1377200"/>
              <a:ext cx="38025" cy="28900"/>
            </a:xfrm>
            <a:custGeom>
              <a:avLst/>
              <a:gdLst/>
              <a:ahLst/>
              <a:cxnLst/>
              <a:rect l="l" t="t" r="r" b="b"/>
              <a:pathLst>
                <a:path w="1521" h="1156" extrusionOk="0">
                  <a:moveTo>
                    <a:pt x="760" y="1"/>
                  </a:moveTo>
                  <a:cubicBezTo>
                    <a:pt x="0" y="1"/>
                    <a:pt x="0" y="1156"/>
                    <a:pt x="760" y="1156"/>
                  </a:cubicBezTo>
                  <a:cubicBezTo>
                    <a:pt x="1520" y="1156"/>
                    <a:pt x="152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7" name="Google Shape;2997;p67"/>
            <p:cNvSpPr/>
            <p:nvPr/>
          </p:nvSpPr>
          <p:spPr>
            <a:xfrm>
              <a:off x="1609725" y="1402250"/>
              <a:ext cx="15225" cy="11450"/>
            </a:xfrm>
            <a:custGeom>
              <a:avLst/>
              <a:gdLst/>
              <a:ahLst/>
              <a:cxnLst/>
              <a:rect l="l" t="t" r="r" b="b"/>
              <a:pathLst>
                <a:path w="609" h="458" extrusionOk="0">
                  <a:moveTo>
                    <a:pt x="277" y="1"/>
                  </a:moveTo>
                  <a:cubicBezTo>
                    <a:pt x="1" y="1"/>
                    <a:pt x="9" y="458"/>
                    <a:pt x="304" y="458"/>
                  </a:cubicBezTo>
                  <a:cubicBezTo>
                    <a:pt x="608" y="458"/>
                    <a:pt x="608" y="2"/>
                    <a:pt x="304" y="2"/>
                  </a:cubicBezTo>
                  <a:cubicBezTo>
                    <a:pt x="295" y="1"/>
                    <a:pt x="286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98" name="Google Shape;2998;p67"/>
            <p:cNvSpPr/>
            <p:nvPr/>
          </p:nvSpPr>
          <p:spPr>
            <a:xfrm>
              <a:off x="1614275" y="1356700"/>
              <a:ext cx="25100" cy="19025"/>
            </a:xfrm>
            <a:custGeom>
              <a:avLst/>
              <a:gdLst/>
              <a:ahLst/>
              <a:cxnLst/>
              <a:rect l="l" t="t" r="r" b="b"/>
              <a:pathLst>
                <a:path w="100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1004" y="760"/>
                    <a:pt x="1004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999" name="Google Shape;2999;p67"/>
          <p:cNvGrpSpPr/>
          <p:nvPr/>
        </p:nvGrpSpPr>
        <p:grpSpPr>
          <a:xfrm>
            <a:off x="4387922" y="2526361"/>
            <a:ext cx="532784" cy="567276"/>
            <a:chOff x="964575" y="1548175"/>
            <a:chExt cx="497000" cy="529175"/>
          </a:xfrm>
        </p:grpSpPr>
        <p:sp>
          <p:nvSpPr>
            <p:cNvPr id="3000" name="Google Shape;3000;p67"/>
            <p:cNvSpPr/>
            <p:nvPr/>
          </p:nvSpPr>
          <p:spPr>
            <a:xfrm>
              <a:off x="964575" y="1548175"/>
              <a:ext cx="497000" cy="529175"/>
            </a:xfrm>
            <a:custGeom>
              <a:avLst/>
              <a:gdLst/>
              <a:ahLst/>
              <a:cxnLst/>
              <a:rect l="l" t="t" r="r" b="b"/>
              <a:pathLst>
                <a:path w="19880" h="21167" extrusionOk="0">
                  <a:moveTo>
                    <a:pt x="3640" y="1"/>
                  </a:moveTo>
                  <a:cubicBezTo>
                    <a:pt x="1794" y="1"/>
                    <a:pt x="275" y="1117"/>
                    <a:pt x="122" y="3436"/>
                  </a:cubicBezTo>
                  <a:cubicBezTo>
                    <a:pt x="0" y="5199"/>
                    <a:pt x="912" y="6840"/>
                    <a:pt x="1824" y="8299"/>
                  </a:cubicBezTo>
                  <a:cubicBezTo>
                    <a:pt x="3313" y="10731"/>
                    <a:pt x="4772" y="13162"/>
                    <a:pt x="6535" y="15411"/>
                  </a:cubicBezTo>
                  <a:cubicBezTo>
                    <a:pt x="8025" y="17266"/>
                    <a:pt x="9727" y="19029"/>
                    <a:pt x="11824" y="20153"/>
                  </a:cubicBezTo>
                  <a:cubicBezTo>
                    <a:pt x="12884" y="20748"/>
                    <a:pt x="14097" y="21166"/>
                    <a:pt x="15296" y="21166"/>
                  </a:cubicBezTo>
                  <a:cubicBezTo>
                    <a:pt x="15507" y="21166"/>
                    <a:pt x="15718" y="21153"/>
                    <a:pt x="15928" y="21126"/>
                  </a:cubicBezTo>
                  <a:cubicBezTo>
                    <a:pt x="17326" y="20913"/>
                    <a:pt x="18754" y="20062"/>
                    <a:pt x="19210" y="18694"/>
                  </a:cubicBezTo>
                  <a:cubicBezTo>
                    <a:pt x="19879" y="16658"/>
                    <a:pt x="18511" y="14621"/>
                    <a:pt x="17174" y="12949"/>
                  </a:cubicBezTo>
                  <a:cubicBezTo>
                    <a:pt x="14286" y="9332"/>
                    <a:pt x="11672" y="6931"/>
                    <a:pt x="9028" y="3132"/>
                  </a:cubicBezTo>
                  <a:cubicBezTo>
                    <a:pt x="7569" y="1071"/>
                    <a:pt x="5448" y="1"/>
                    <a:pt x="3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1" name="Google Shape;3001;p67"/>
            <p:cNvSpPr/>
            <p:nvPr/>
          </p:nvSpPr>
          <p:spPr>
            <a:xfrm>
              <a:off x="1053475" y="1623925"/>
              <a:ext cx="151925" cy="164250"/>
            </a:xfrm>
            <a:custGeom>
              <a:avLst/>
              <a:gdLst/>
              <a:ahLst/>
              <a:cxnLst/>
              <a:rect l="l" t="t" r="r" b="b"/>
              <a:pathLst>
                <a:path w="6077" h="6570" extrusionOk="0">
                  <a:moveTo>
                    <a:pt x="1231" y="0"/>
                  </a:moveTo>
                  <a:cubicBezTo>
                    <a:pt x="630" y="0"/>
                    <a:pt x="31" y="524"/>
                    <a:pt x="31" y="1135"/>
                  </a:cubicBezTo>
                  <a:cubicBezTo>
                    <a:pt x="1" y="3111"/>
                    <a:pt x="1277" y="4783"/>
                    <a:pt x="2645" y="6120"/>
                  </a:cubicBezTo>
                  <a:cubicBezTo>
                    <a:pt x="2975" y="6437"/>
                    <a:pt x="3345" y="6570"/>
                    <a:pt x="3703" y="6570"/>
                  </a:cubicBezTo>
                  <a:cubicBezTo>
                    <a:pt x="4959" y="6570"/>
                    <a:pt x="6077" y="4935"/>
                    <a:pt x="4894" y="3871"/>
                  </a:cubicBezTo>
                  <a:cubicBezTo>
                    <a:pt x="3739" y="2837"/>
                    <a:pt x="2919" y="1561"/>
                    <a:pt x="1976" y="345"/>
                  </a:cubicBezTo>
                  <a:cubicBezTo>
                    <a:pt x="1762" y="103"/>
                    <a:pt x="1496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2" name="Google Shape;3002;p67"/>
            <p:cNvSpPr/>
            <p:nvPr/>
          </p:nvSpPr>
          <p:spPr>
            <a:xfrm>
              <a:off x="1181150" y="18263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47" y="1"/>
                  </a:moveTo>
                  <a:cubicBezTo>
                    <a:pt x="0" y="1"/>
                    <a:pt x="0" y="821"/>
                    <a:pt x="547" y="821"/>
                  </a:cubicBezTo>
                  <a:cubicBezTo>
                    <a:pt x="1064" y="821"/>
                    <a:pt x="1064" y="1"/>
                    <a:pt x="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3" name="Google Shape;3003;p67"/>
            <p:cNvSpPr/>
            <p:nvPr/>
          </p:nvSpPr>
          <p:spPr>
            <a:xfrm>
              <a:off x="1198625" y="1880250"/>
              <a:ext cx="57775" cy="44875"/>
            </a:xfrm>
            <a:custGeom>
              <a:avLst/>
              <a:gdLst/>
              <a:ahLst/>
              <a:cxnLst/>
              <a:rect l="l" t="t" r="r" b="b"/>
              <a:pathLst>
                <a:path w="2311" h="1795" extrusionOk="0">
                  <a:moveTo>
                    <a:pt x="1186" y="1"/>
                  </a:moveTo>
                  <a:cubicBezTo>
                    <a:pt x="31" y="31"/>
                    <a:pt x="0" y="1794"/>
                    <a:pt x="1186" y="1794"/>
                  </a:cubicBezTo>
                  <a:cubicBezTo>
                    <a:pt x="2310" y="1794"/>
                    <a:pt x="2310" y="1"/>
                    <a:pt x="1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4" name="Google Shape;3004;p67"/>
            <p:cNvSpPr/>
            <p:nvPr/>
          </p:nvSpPr>
          <p:spPr>
            <a:xfrm>
              <a:off x="1248775" y="1794600"/>
              <a:ext cx="78300" cy="71250"/>
            </a:xfrm>
            <a:custGeom>
              <a:avLst/>
              <a:gdLst/>
              <a:ahLst/>
              <a:cxnLst/>
              <a:rect l="l" t="t" r="r" b="b"/>
              <a:pathLst>
                <a:path w="3132" h="2850" extrusionOk="0">
                  <a:moveTo>
                    <a:pt x="1295" y="0"/>
                  </a:moveTo>
                  <a:cubicBezTo>
                    <a:pt x="991" y="0"/>
                    <a:pt x="671" y="117"/>
                    <a:pt x="487" y="357"/>
                  </a:cubicBezTo>
                  <a:cubicBezTo>
                    <a:pt x="152" y="691"/>
                    <a:pt x="0" y="1269"/>
                    <a:pt x="304" y="1694"/>
                  </a:cubicBezTo>
                  <a:cubicBezTo>
                    <a:pt x="487" y="1998"/>
                    <a:pt x="699" y="2302"/>
                    <a:pt x="1003" y="2515"/>
                  </a:cubicBezTo>
                  <a:cubicBezTo>
                    <a:pt x="1216" y="2758"/>
                    <a:pt x="1520" y="2849"/>
                    <a:pt x="1824" y="2849"/>
                  </a:cubicBezTo>
                  <a:cubicBezTo>
                    <a:pt x="2128" y="2849"/>
                    <a:pt x="2462" y="2758"/>
                    <a:pt x="2675" y="2515"/>
                  </a:cubicBezTo>
                  <a:cubicBezTo>
                    <a:pt x="3131" y="2029"/>
                    <a:pt x="3131" y="1330"/>
                    <a:pt x="2675" y="843"/>
                  </a:cubicBezTo>
                  <a:cubicBezTo>
                    <a:pt x="2432" y="570"/>
                    <a:pt x="2128" y="387"/>
                    <a:pt x="1824" y="144"/>
                  </a:cubicBezTo>
                  <a:cubicBezTo>
                    <a:pt x="1681" y="49"/>
                    <a:pt x="1491" y="0"/>
                    <a:pt x="1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5" name="Google Shape;3005;p67"/>
            <p:cNvSpPr/>
            <p:nvPr/>
          </p:nvSpPr>
          <p:spPr>
            <a:xfrm>
              <a:off x="1295125" y="1883300"/>
              <a:ext cx="63850" cy="49425"/>
            </a:xfrm>
            <a:custGeom>
              <a:avLst/>
              <a:gdLst/>
              <a:ahLst/>
              <a:cxnLst/>
              <a:rect l="l" t="t" r="r" b="b"/>
              <a:pathLst>
                <a:path w="2554" h="1977" extrusionOk="0">
                  <a:moveTo>
                    <a:pt x="1307" y="0"/>
                  </a:moveTo>
                  <a:cubicBezTo>
                    <a:pt x="61" y="0"/>
                    <a:pt x="0" y="1976"/>
                    <a:pt x="1307" y="1976"/>
                  </a:cubicBezTo>
                  <a:cubicBezTo>
                    <a:pt x="2554" y="1976"/>
                    <a:pt x="2554" y="0"/>
                    <a:pt x="1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6" name="Google Shape;3006;p67"/>
            <p:cNvSpPr/>
            <p:nvPr/>
          </p:nvSpPr>
          <p:spPr>
            <a:xfrm>
              <a:off x="1308050" y="1963075"/>
              <a:ext cx="68400" cy="52475"/>
            </a:xfrm>
            <a:custGeom>
              <a:avLst/>
              <a:gdLst/>
              <a:ahLst/>
              <a:cxnLst/>
              <a:rect l="l" t="t" r="r" b="b"/>
              <a:pathLst>
                <a:path w="2736" h="2099" extrusionOk="0">
                  <a:moveTo>
                    <a:pt x="1339" y="1"/>
                  </a:moveTo>
                  <a:cubicBezTo>
                    <a:pt x="0" y="1"/>
                    <a:pt x="10" y="2098"/>
                    <a:pt x="1368" y="2098"/>
                  </a:cubicBezTo>
                  <a:cubicBezTo>
                    <a:pt x="2736" y="2098"/>
                    <a:pt x="2736" y="1"/>
                    <a:pt x="1368" y="1"/>
                  </a:cubicBezTo>
                  <a:cubicBezTo>
                    <a:pt x="1358" y="1"/>
                    <a:pt x="1349" y="1"/>
                    <a:pt x="1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007" name="Google Shape;3007;p67"/>
          <p:cNvGrpSpPr/>
          <p:nvPr/>
        </p:nvGrpSpPr>
        <p:grpSpPr>
          <a:xfrm>
            <a:off x="1678110" y="1665878"/>
            <a:ext cx="1616201" cy="4165041"/>
            <a:chOff x="-2590975" y="949400"/>
            <a:chExt cx="1507650" cy="3885300"/>
          </a:xfrm>
        </p:grpSpPr>
        <p:sp>
          <p:nvSpPr>
            <p:cNvPr id="3008" name="Google Shape;3008;p67"/>
            <p:cNvSpPr/>
            <p:nvPr/>
          </p:nvSpPr>
          <p:spPr>
            <a:xfrm>
              <a:off x="-2310575" y="4530750"/>
              <a:ext cx="370850" cy="303950"/>
            </a:xfrm>
            <a:custGeom>
              <a:avLst/>
              <a:gdLst/>
              <a:ahLst/>
              <a:cxnLst/>
              <a:rect l="l" t="t" r="r" b="b"/>
              <a:pathLst>
                <a:path w="14834" h="12158" extrusionOk="0">
                  <a:moveTo>
                    <a:pt x="14500" y="1"/>
                  </a:moveTo>
                  <a:cubicBezTo>
                    <a:pt x="13203" y="1"/>
                    <a:pt x="11919" y="14"/>
                    <a:pt x="10640" y="14"/>
                  </a:cubicBezTo>
                  <a:cubicBezTo>
                    <a:pt x="10001" y="14"/>
                    <a:pt x="9363" y="11"/>
                    <a:pt x="8724" y="1"/>
                  </a:cubicBezTo>
                  <a:lnTo>
                    <a:pt x="8724" y="1"/>
                  </a:lnTo>
                  <a:cubicBezTo>
                    <a:pt x="8785" y="3071"/>
                    <a:pt x="6384" y="5654"/>
                    <a:pt x="3800" y="7326"/>
                  </a:cubicBezTo>
                  <a:cubicBezTo>
                    <a:pt x="2280" y="8299"/>
                    <a:pt x="396" y="9210"/>
                    <a:pt x="31" y="11004"/>
                  </a:cubicBezTo>
                  <a:cubicBezTo>
                    <a:pt x="1" y="11186"/>
                    <a:pt x="1" y="11429"/>
                    <a:pt x="92" y="11612"/>
                  </a:cubicBezTo>
                  <a:cubicBezTo>
                    <a:pt x="214" y="11855"/>
                    <a:pt x="518" y="11946"/>
                    <a:pt x="730" y="12007"/>
                  </a:cubicBezTo>
                  <a:cubicBezTo>
                    <a:pt x="1178" y="12113"/>
                    <a:pt x="1633" y="12158"/>
                    <a:pt x="2090" y="12158"/>
                  </a:cubicBezTo>
                  <a:cubicBezTo>
                    <a:pt x="3336" y="12158"/>
                    <a:pt x="4597" y="11824"/>
                    <a:pt x="5776" y="11490"/>
                  </a:cubicBezTo>
                  <a:cubicBezTo>
                    <a:pt x="8755" y="10700"/>
                    <a:pt x="11673" y="9879"/>
                    <a:pt x="14652" y="9058"/>
                  </a:cubicBezTo>
                  <a:cubicBezTo>
                    <a:pt x="14834" y="6019"/>
                    <a:pt x="14743" y="2979"/>
                    <a:pt x="14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09" name="Google Shape;3009;p67"/>
            <p:cNvSpPr/>
            <p:nvPr/>
          </p:nvSpPr>
          <p:spPr>
            <a:xfrm>
              <a:off x="-1702650" y="4530750"/>
              <a:ext cx="370850" cy="303950"/>
            </a:xfrm>
            <a:custGeom>
              <a:avLst/>
              <a:gdLst/>
              <a:ahLst/>
              <a:cxnLst/>
              <a:rect l="l" t="t" r="r" b="b"/>
              <a:pathLst>
                <a:path w="14834" h="12158" extrusionOk="0">
                  <a:moveTo>
                    <a:pt x="335" y="1"/>
                  </a:moveTo>
                  <a:cubicBezTo>
                    <a:pt x="92" y="2979"/>
                    <a:pt x="0" y="6019"/>
                    <a:pt x="183" y="9058"/>
                  </a:cubicBezTo>
                  <a:cubicBezTo>
                    <a:pt x="3162" y="9879"/>
                    <a:pt x="6080" y="10700"/>
                    <a:pt x="9058" y="11490"/>
                  </a:cubicBezTo>
                  <a:cubicBezTo>
                    <a:pt x="10237" y="11824"/>
                    <a:pt x="11498" y="12158"/>
                    <a:pt x="12745" y="12158"/>
                  </a:cubicBezTo>
                  <a:cubicBezTo>
                    <a:pt x="13201" y="12158"/>
                    <a:pt x="13656" y="12113"/>
                    <a:pt x="14104" y="12007"/>
                  </a:cubicBezTo>
                  <a:cubicBezTo>
                    <a:pt x="14317" y="11946"/>
                    <a:pt x="14621" y="11855"/>
                    <a:pt x="14742" y="11612"/>
                  </a:cubicBezTo>
                  <a:cubicBezTo>
                    <a:pt x="14833" y="11429"/>
                    <a:pt x="14833" y="11186"/>
                    <a:pt x="14773" y="11004"/>
                  </a:cubicBezTo>
                  <a:cubicBezTo>
                    <a:pt x="14438" y="9210"/>
                    <a:pt x="12554" y="8299"/>
                    <a:pt x="11034" y="7326"/>
                  </a:cubicBezTo>
                  <a:cubicBezTo>
                    <a:pt x="8481" y="5654"/>
                    <a:pt x="6080" y="3071"/>
                    <a:pt x="6110" y="1"/>
                  </a:cubicBezTo>
                  <a:lnTo>
                    <a:pt x="6110" y="1"/>
                  </a:lnTo>
                  <a:cubicBezTo>
                    <a:pt x="5472" y="11"/>
                    <a:pt x="4833" y="14"/>
                    <a:pt x="4194" y="14"/>
                  </a:cubicBezTo>
                  <a:cubicBezTo>
                    <a:pt x="2915" y="14"/>
                    <a:pt x="1632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0" name="Google Shape;3010;p67"/>
            <p:cNvSpPr/>
            <p:nvPr/>
          </p:nvSpPr>
          <p:spPr>
            <a:xfrm>
              <a:off x="-2151000" y="2667500"/>
              <a:ext cx="699900" cy="1934425"/>
            </a:xfrm>
            <a:custGeom>
              <a:avLst/>
              <a:gdLst/>
              <a:ahLst/>
              <a:cxnLst/>
              <a:rect l="l" t="t" r="r" b="b"/>
              <a:pathLst>
                <a:path w="27996" h="77377" extrusionOk="0">
                  <a:moveTo>
                    <a:pt x="1855" y="1"/>
                  </a:moveTo>
                  <a:cubicBezTo>
                    <a:pt x="1" y="21429"/>
                    <a:pt x="1034" y="51187"/>
                    <a:pt x="609" y="76597"/>
                  </a:cubicBezTo>
                  <a:cubicBezTo>
                    <a:pt x="1124" y="77124"/>
                    <a:pt x="2392" y="77309"/>
                    <a:pt x="3816" y="77309"/>
                  </a:cubicBezTo>
                  <a:cubicBezTo>
                    <a:pt x="6423" y="77309"/>
                    <a:pt x="9556" y="76690"/>
                    <a:pt x="9576" y="76415"/>
                  </a:cubicBezTo>
                  <a:cubicBezTo>
                    <a:pt x="10427" y="54469"/>
                    <a:pt x="11642" y="29758"/>
                    <a:pt x="13649" y="10821"/>
                  </a:cubicBezTo>
                  <a:cubicBezTo>
                    <a:pt x="16384" y="28117"/>
                    <a:pt x="16384" y="75351"/>
                    <a:pt x="16901" y="76385"/>
                  </a:cubicBezTo>
                  <a:cubicBezTo>
                    <a:pt x="17285" y="77067"/>
                    <a:pt x="18832" y="77377"/>
                    <a:pt x="20528" y="77377"/>
                  </a:cubicBezTo>
                  <a:cubicBezTo>
                    <a:pt x="22460" y="77377"/>
                    <a:pt x="24586" y="76975"/>
                    <a:pt x="25412" y="76263"/>
                  </a:cubicBezTo>
                  <a:cubicBezTo>
                    <a:pt x="25868" y="75838"/>
                    <a:pt x="27995" y="23679"/>
                    <a:pt x="24743" y="2767"/>
                  </a:cubicBezTo>
                  <a:cubicBezTo>
                    <a:pt x="23682" y="2817"/>
                    <a:pt x="22620" y="2842"/>
                    <a:pt x="21559" y="2842"/>
                  </a:cubicBezTo>
                  <a:cubicBezTo>
                    <a:pt x="14898" y="2842"/>
                    <a:pt x="8252" y="1862"/>
                    <a:pt x="18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1" name="Google Shape;3011;p67"/>
            <p:cNvSpPr/>
            <p:nvPr/>
          </p:nvSpPr>
          <p:spPr>
            <a:xfrm>
              <a:off x="-1967850" y="1436475"/>
              <a:ext cx="254575" cy="291075"/>
            </a:xfrm>
            <a:custGeom>
              <a:avLst/>
              <a:gdLst/>
              <a:ahLst/>
              <a:cxnLst/>
              <a:rect l="l" t="t" r="r" b="b"/>
              <a:pathLst>
                <a:path w="10183" h="11643" extrusionOk="0">
                  <a:moveTo>
                    <a:pt x="0" y="1"/>
                  </a:moveTo>
                  <a:lnTo>
                    <a:pt x="213" y="5472"/>
                  </a:lnTo>
                  <a:lnTo>
                    <a:pt x="1125" y="9940"/>
                  </a:lnTo>
                  <a:lnTo>
                    <a:pt x="5563" y="11642"/>
                  </a:lnTo>
                  <a:lnTo>
                    <a:pt x="9089" y="8177"/>
                  </a:lnTo>
                  <a:lnTo>
                    <a:pt x="10183" y="5411"/>
                  </a:lnTo>
                  <a:lnTo>
                    <a:pt x="10183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2" name="Google Shape;3012;p67"/>
            <p:cNvSpPr/>
            <p:nvPr/>
          </p:nvSpPr>
          <p:spPr>
            <a:xfrm>
              <a:off x="-2121350" y="1621125"/>
              <a:ext cx="599575" cy="1222600"/>
            </a:xfrm>
            <a:custGeom>
              <a:avLst/>
              <a:gdLst/>
              <a:ahLst/>
              <a:cxnLst/>
              <a:rect l="l" t="t" r="r" b="b"/>
              <a:pathLst>
                <a:path w="23983" h="48904" extrusionOk="0">
                  <a:moveTo>
                    <a:pt x="7569" y="1"/>
                  </a:moveTo>
                  <a:cubicBezTo>
                    <a:pt x="6687" y="1"/>
                    <a:pt x="0" y="4530"/>
                    <a:pt x="0" y="4682"/>
                  </a:cubicBezTo>
                  <a:cubicBezTo>
                    <a:pt x="31" y="10153"/>
                    <a:pt x="1520" y="43375"/>
                    <a:pt x="1551" y="48816"/>
                  </a:cubicBezTo>
                  <a:cubicBezTo>
                    <a:pt x="3070" y="48880"/>
                    <a:pt x="4617" y="48904"/>
                    <a:pt x="6177" y="48904"/>
                  </a:cubicBezTo>
                  <a:cubicBezTo>
                    <a:pt x="11107" y="48904"/>
                    <a:pt x="16177" y="48663"/>
                    <a:pt x="21002" y="48663"/>
                  </a:cubicBezTo>
                  <a:cubicBezTo>
                    <a:pt x="21216" y="48663"/>
                    <a:pt x="21429" y="48663"/>
                    <a:pt x="21642" y="48664"/>
                  </a:cubicBezTo>
                  <a:cubicBezTo>
                    <a:pt x="23071" y="48664"/>
                    <a:pt x="23983" y="4530"/>
                    <a:pt x="23861" y="4287"/>
                  </a:cubicBezTo>
                  <a:cubicBezTo>
                    <a:pt x="23742" y="3989"/>
                    <a:pt x="16322" y="56"/>
                    <a:pt x="15857" y="56"/>
                  </a:cubicBezTo>
                  <a:cubicBezTo>
                    <a:pt x="15847" y="56"/>
                    <a:pt x="15840" y="58"/>
                    <a:pt x="15837" y="62"/>
                  </a:cubicBezTo>
                  <a:cubicBezTo>
                    <a:pt x="14621" y="1369"/>
                    <a:pt x="12341" y="4287"/>
                    <a:pt x="11581" y="4287"/>
                  </a:cubicBezTo>
                  <a:cubicBezTo>
                    <a:pt x="10943" y="4287"/>
                    <a:pt x="8207" y="1"/>
                    <a:pt x="7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3" name="Google Shape;3013;p67"/>
            <p:cNvSpPr/>
            <p:nvPr/>
          </p:nvSpPr>
          <p:spPr>
            <a:xfrm>
              <a:off x="-1836400" y="1747925"/>
              <a:ext cx="19800" cy="1130650"/>
            </a:xfrm>
            <a:custGeom>
              <a:avLst/>
              <a:gdLst/>
              <a:ahLst/>
              <a:cxnLst/>
              <a:rect l="l" t="t" r="r" b="b"/>
              <a:pathLst>
                <a:path w="792" h="45226" extrusionOk="0">
                  <a:moveTo>
                    <a:pt x="321" y="1"/>
                  </a:moveTo>
                  <a:cubicBezTo>
                    <a:pt x="294" y="1"/>
                    <a:pt x="274" y="23"/>
                    <a:pt x="274" y="66"/>
                  </a:cubicBezTo>
                  <a:cubicBezTo>
                    <a:pt x="1" y="5598"/>
                    <a:pt x="214" y="11191"/>
                    <a:pt x="274" y="16783"/>
                  </a:cubicBezTo>
                  <a:cubicBezTo>
                    <a:pt x="305" y="23410"/>
                    <a:pt x="335" y="30036"/>
                    <a:pt x="396" y="36692"/>
                  </a:cubicBezTo>
                  <a:cubicBezTo>
                    <a:pt x="396" y="39489"/>
                    <a:pt x="305" y="42316"/>
                    <a:pt x="457" y="45112"/>
                  </a:cubicBezTo>
                  <a:cubicBezTo>
                    <a:pt x="457" y="45188"/>
                    <a:pt x="510" y="45226"/>
                    <a:pt x="563" y="45226"/>
                  </a:cubicBezTo>
                  <a:cubicBezTo>
                    <a:pt x="616" y="45226"/>
                    <a:pt x="669" y="45188"/>
                    <a:pt x="669" y="45112"/>
                  </a:cubicBezTo>
                  <a:cubicBezTo>
                    <a:pt x="791" y="42680"/>
                    <a:pt x="730" y="40218"/>
                    <a:pt x="730" y="37787"/>
                  </a:cubicBezTo>
                  <a:cubicBezTo>
                    <a:pt x="730" y="34656"/>
                    <a:pt x="669" y="31556"/>
                    <a:pt x="669" y="28425"/>
                  </a:cubicBezTo>
                  <a:cubicBezTo>
                    <a:pt x="639" y="21799"/>
                    <a:pt x="609" y="15172"/>
                    <a:pt x="517" y="8516"/>
                  </a:cubicBezTo>
                  <a:cubicBezTo>
                    <a:pt x="487" y="5719"/>
                    <a:pt x="517" y="2893"/>
                    <a:pt x="426" y="96"/>
                  </a:cubicBezTo>
                  <a:cubicBezTo>
                    <a:pt x="394" y="31"/>
                    <a:pt x="352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4" name="Google Shape;3014;p67"/>
            <p:cNvSpPr/>
            <p:nvPr/>
          </p:nvSpPr>
          <p:spPr>
            <a:xfrm>
              <a:off x="-2320450" y="1613525"/>
              <a:ext cx="1022850" cy="1925350"/>
            </a:xfrm>
            <a:custGeom>
              <a:avLst/>
              <a:gdLst/>
              <a:ahLst/>
              <a:cxnLst/>
              <a:rect l="l" t="t" r="r" b="b"/>
              <a:pathLst>
                <a:path w="40914" h="77014" extrusionOk="0">
                  <a:moveTo>
                    <a:pt x="24834" y="1"/>
                  </a:moveTo>
                  <a:lnTo>
                    <a:pt x="19636" y="22159"/>
                  </a:lnTo>
                  <a:lnTo>
                    <a:pt x="13709" y="244"/>
                  </a:lnTo>
                  <a:lnTo>
                    <a:pt x="11825" y="700"/>
                  </a:lnTo>
                  <a:lnTo>
                    <a:pt x="3831" y="2615"/>
                  </a:lnTo>
                  <a:cubicBezTo>
                    <a:pt x="3831" y="2615"/>
                    <a:pt x="4499" y="30913"/>
                    <a:pt x="4043" y="45351"/>
                  </a:cubicBezTo>
                  <a:cubicBezTo>
                    <a:pt x="3648" y="58208"/>
                    <a:pt x="1" y="74987"/>
                    <a:pt x="1" y="74987"/>
                  </a:cubicBezTo>
                  <a:cubicBezTo>
                    <a:pt x="1" y="74987"/>
                    <a:pt x="11929" y="77013"/>
                    <a:pt x="24052" y="77013"/>
                  </a:cubicBezTo>
                  <a:cubicBezTo>
                    <a:pt x="30113" y="77013"/>
                    <a:pt x="36222" y="76507"/>
                    <a:pt x="40913" y="74987"/>
                  </a:cubicBezTo>
                  <a:cubicBezTo>
                    <a:pt x="40913" y="74987"/>
                    <a:pt x="35442" y="45959"/>
                    <a:pt x="35594" y="43588"/>
                  </a:cubicBezTo>
                  <a:cubicBezTo>
                    <a:pt x="35685" y="41187"/>
                    <a:pt x="34713" y="2615"/>
                    <a:pt x="34713" y="2615"/>
                  </a:cubicBezTo>
                  <a:lnTo>
                    <a:pt x="26475" y="426"/>
                  </a:lnTo>
                  <a:lnTo>
                    <a:pt x="248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5" name="Google Shape;3015;p67"/>
            <p:cNvSpPr/>
            <p:nvPr/>
          </p:nvSpPr>
          <p:spPr>
            <a:xfrm>
              <a:off x="-1844750" y="2164650"/>
              <a:ext cx="41825" cy="1355850"/>
            </a:xfrm>
            <a:custGeom>
              <a:avLst/>
              <a:gdLst/>
              <a:ahLst/>
              <a:cxnLst/>
              <a:rect l="l" t="t" r="r" b="b"/>
              <a:pathLst>
                <a:path w="1673" h="54234" extrusionOk="0">
                  <a:moveTo>
                    <a:pt x="574" y="0"/>
                  </a:moveTo>
                  <a:cubicBezTo>
                    <a:pt x="525" y="0"/>
                    <a:pt x="472" y="38"/>
                    <a:pt x="456" y="114"/>
                  </a:cubicBezTo>
                  <a:cubicBezTo>
                    <a:pt x="0" y="4309"/>
                    <a:pt x="244" y="8686"/>
                    <a:pt x="304" y="12911"/>
                  </a:cubicBezTo>
                  <a:cubicBezTo>
                    <a:pt x="304" y="17622"/>
                    <a:pt x="335" y="22333"/>
                    <a:pt x="335" y="27045"/>
                  </a:cubicBezTo>
                  <a:cubicBezTo>
                    <a:pt x="365" y="36011"/>
                    <a:pt x="61" y="45039"/>
                    <a:pt x="639" y="54006"/>
                  </a:cubicBezTo>
                  <a:cubicBezTo>
                    <a:pt x="639" y="54158"/>
                    <a:pt x="745" y="54234"/>
                    <a:pt x="855" y="54234"/>
                  </a:cubicBezTo>
                  <a:cubicBezTo>
                    <a:pt x="965" y="54234"/>
                    <a:pt x="1079" y="54158"/>
                    <a:pt x="1095" y="54006"/>
                  </a:cubicBezTo>
                  <a:cubicBezTo>
                    <a:pt x="1672" y="45100"/>
                    <a:pt x="1216" y="36011"/>
                    <a:pt x="1095" y="27045"/>
                  </a:cubicBezTo>
                  <a:cubicBezTo>
                    <a:pt x="1064" y="22455"/>
                    <a:pt x="973" y="17805"/>
                    <a:pt x="943" y="13215"/>
                  </a:cubicBezTo>
                  <a:cubicBezTo>
                    <a:pt x="912" y="8868"/>
                    <a:pt x="1155" y="4400"/>
                    <a:pt x="669" y="114"/>
                  </a:cubicBezTo>
                  <a:cubicBezTo>
                    <a:pt x="669" y="38"/>
                    <a:pt x="623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6" name="Google Shape;3016;p67"/>
            <p:cNvSpPr/>
            <p:nvPr/>
          </p:nvSpPr>
          <p:spPr>
            <a:xfrm>
              <a:off x="-2034725" y="1620375"/>
              <a:ext cx="203675" cy="547150"/>
            </a:xfrm>
            <a:custGeom>
              <a:avLst/>
              <a:gdLst/>
              <a:ahLst/>
              <a:cxnLst/>
              <a:rect l="l" t="t" r="r" b="b"/>
              <a:pathLst>
                <a:path w="8147" h="21886" extrusionOk="0">
                  <a:moveTo>
                    <a:pt x="2219" y="1"/>
                  </a:moveTo>
                  <a:lnTo>
                    <a:pt x="365" y="396"/>
                  </a:lnTo>
                  <a:lnTo>
                    <a:pt x="0" y="10639"/>
                  </a:lnTo>
                  <a:lnTo>
                    <a:pt x="3253" y="13283"/>
                  </a:lnTo>
                  <a:lnTo>
                    <a:pt x="1399" y="16110"/>
                  </a:lnTo>
                  <a:lnTo>
                    <a:pt x="8147" y="21885"/>
                  </a:lnTo>
                  <a:lnTo>
                    <a:pt x="8147" y="21885"/>
                  </a:lnTo>
                  <a:lnTo>
                    <a:pt x="22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7" name="Google Shape;3017;p67"/>
            <p:cNvSpPr/>
            <p:nvPr/>
          </p:nvSpPr>
          <p:spPr>
            <a:xfrm>
              <a:off x="-1831075" y="1613525"/>
              <a:ext cx="184675" cy="554000"/>
            </a:xfrm>
            <a:custGeom>
              <a:avLst/>
              <a:gdLst/>
              <a:ahLst/>
              <a:cxnLst/>
              <a:rect l="l" t="t" r="r" b="b"/>
              <a:pathLst>
                <a:path w="7387" h="22160" extrusionOk="0">
                  <a:moveTo>
                    <a:pt x="5229" y="1"/>
                  </a:moveTo>
                  <a:lnTo>
                    <a:pt x="1" y="22159"/>
                  </a:lnTo>
                  <a:lnTo>
                    <a:pt x="6049" y="16293"/>
                  </a:lnTo>
                  <a:lnTo>
                    <a:pt x="4347" y="13679"/>
                  </a:lnTo>
                  <a:lnTo>
                    <a:pt x="7387" y="11217"/>
                  </a:lnTo>
                  <a:lnTo>
                    <a:pt x="6840" y="426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8" name="Google Shape;3018;p67"/>
            <p:cNvSpPr/>
            <p:nvPr/>
          </p:nvSpPr>
          <p:spPr>
            <a:xfrm>
              <a:off x="-1979250" y="1573250"/>
              <a:ext cx="280425" cy="227250"/>
            </a:xfrm>
            <a:custGeom>
              <a:avLst/>
              <a:gdLst/>
              <a:ahLst/>
              <a:cxnLst/>
              <a:rect l="l" t="t" r="r" b="b"/>
              <a:pathLst>
                <a:path w="11217" h="9090" extrusionOk="0">
                  <a:moveTo>
                    <a:pt x="10700" y="1"/>
                  </a:moveTo>
                  <a:cubicBezTo>
                    <a:pt x="9788" y="1460"/>
                    <a:pt x="7235" y="4408"/>
                    <a:pt x="6049" y="5685"/>
                  </a:cubicBezTo>
                  <a:cubicBezTo>
                    <a:pt x="4803" y="4864"/>
                    <a:pt x="1429" y="1034"/>
                    <a:pt x="699" y="62"/>
                  </a:cubicBezTo>
                  <a:cubicBezTo>
                    <a:pt x="698" y="58"/>
                    <a:pt x="693" y="56"/>
                    <a:pt x="687" y="56"/>
                  </a:cubicBezTo>
                  <a:cubicBezTo>
                    <a:pt x="591" y="56"/>
                    <a:pt x="0" y="515"/>
                    <a:pt x="0" y="1886"/>
                  </a:cubicBezTo>
                  <a:cubicBezTo>
                    <a:pt x="0" y="4182"/>
                    <a:pt x="1712" y="9090"/>
                    <a:pt x="1792" y="9090"/>
                  </a:cubicBezTo>
                  <a:cubicBezTo>
                    <a:pt x="1793" y="9090"/>
                    <a:pt x="1793" y="9090"/>
                    <a:pt x="1794" y="9089"/>
                  </a:cubicBezTo>
                  <a:cubicBezTo>
                    <a:pt x="2280" y="8664"/>
                    <a:pt x="3800" y="5107"/>
                    <a:pt x="4469" y="4955"/>
                  </a:cubicBezTo>
                  <a:cubicBezTo>
                    <a:pt x="4985" y="5685"/>
                    <a:pt x="5532" y="6354"/>
                    <a:pt x="6019" y="7083"/>
                  </a:cubicBezTo>
                  <a:cubicBezTo>
                    <a:pt x="6596" y="6475"/>
                    <a:pt x="6991" y="5746"/>
                    <a:pt x="7235" y="4955"/>
                  </a:cubicBezTo>
                  <a:cubicBezTo>
                    <a:pt x="8359" y="5959"/>
                    <a:pt x="9089" y="7083"/>
                    <a:pt x="9545" y="8573"/>
                  </a:cubicBezTo>
                  <a:cubicBezTo>
                    <a:pt x="10791" y="7539"/>
                    <a:pt x="11156" y="2645"/>
                    <a:pt x="11186" y="1642"/>
                  </a:cubicBezTo>
                  <a:cubicBezTo>
                    <a:pt x="11216" y="1156"/>
                    <a:pt x="11156" y="518"/>
                    <a:pt x="10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19" name="Google Shape;3019;p67"/>
            <p:cNvSpPr/>
            <p:nvPr/>
          </p:nvSpPr>
          <p:spPr>
            <a:xfrm>
              <a:off x="-2144900" y="2831300"/>
              <a:ext cx="221900" cy="24250"/>
            </a:xfrm>
            <a:custGeom>
              <a:avLst/>
              <a:gdLst/>
              <a:ahLst/>
              <a:cxnLst/>
              <a:rect l="l" t="t" r="r" b="b"/>
              <a:pathLst>
                <a:path w="8876" h="970" extrusionOk="0">
                  <a:moveTo>
                    <a:pt x="6723" y="1"/>
                  </a:moveTo>
                  <a:cubicBezTo>
                    <a:pt x="5921" y="1"/>
                    <a:pt x="5101" y="75"/>
                    <a:pt x="4347" y="75"/>
                  </a:cubicBezTo>
                  <a:cubicBezTo>
                    <a:pt x="3725" y="75"/>
                    <a:pt x="3072" y="43"/>
                    <a:pt x="2422" y="43"/>
                  </a:cubicBezTo>
                  <a:cubicBezTo>
                    <a:pt x="1641" y="43"/>
                    <a:pt x="865" y="89"/>
                    <a:pt x="152" y="288"/>
                  </a:cubicBezTo>
                  <a:cubicBezTo>
                    <a:pt x="0" y="379"/>
                    <a:pt x="0" y="652"/>
                    <a:pt x="152" y="683"/>
                  </a:cubicBezTo>
                  <a:cubicBezTo>
                    <a:pt x="865" y="882"/>
                    <a:pt x="1641" y="927"/>
                    <a:pt x="2422" y="927"/>
                  </a:cubicBezTo>
                  <a:cubicBezTo>
                    <a:pt x="3072" y="927"/>
                    <a:pt x="3725" y="896"/>
                    <a:pt x="4347" y="896"/>
                  </a:cubicBezTo>
                  <a:cubicBezTo>
                    <a:pt x="5101" y="896"/>
                    <a:pt x="5921" y="970"/>
                    <a:pt x="6723" y="970"/>
                  </a:cubicBezTo>
                  <a:cubicBezTo>
                    <a:pt x="7375" y="970"/>
                    <a:pt x="8016" y="921"/>
                    <a:pt x="8602" y="744"/>
                  </a:cubicBezTo>
                  <a:cubicBezTo>
                    <a:pt x="8876" y="683"/>
                    <a:pt x="8876" y="288"/>
                    <a:pt x="8602" y="227"/>
                  </a:cubicBezTo>
                  <a:cubicBezTo>
                    <a:pt x="8016" y="50"/>
                    <a:pt x="7375" y="1"/>
                    <a:pt x="6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0" name="Google Shape;3020;p67"/>
            <p:cNvSpPr/>
            <p:nvPr/>
          </p:nvSpPr>
          <p:spPr>
            <a:xfrm>
              <a:off x="-2590975" y="1677075"/>
              <a:ext cx="503825" cy="786950"/>
            </a:xfrm>
            <a:custGeom>
              <a:avLst/>
              <a:gdLst/>
              <a:ahLst/>
              <a:cxnLst/>
              <a:rect l="l" t="t" r="r" b="b"/>
              <a:pathLst>
                <a:path w="20153" h="31478" extrusionOk="0">
                  <a:moveTo>
                    <a:pt x="15165" y="0"/>
                  </a:moveTo>
                  <a:cubicBezTo>
                    <a:pt x="14992" y="0"/>
                    <a:pt x="14820" y="24"/>
                    <a:pt x="14652" y="73"/>
                  </a:cubicBezTo>
                  <a:cubicBezTo>
                    <a:pt x="9515" y="1532"/>
                    <a:pt x="4195" y="18645"/>
                    <a:pt x="3314" y="20772"/>
                  </a:cubicBezTo>
                  <a:cubicBezTo>
                    <a:pt x="1521" y="25149"/>
                    <a:pt x="1" y="29253"/>
                    <a:pt x="3192" y="31289"/>
                  </a:cubicBezTo>
                  <a:cubicBezTo>
                    <a:pt x="3383" y="31408"/>
                    <a:pt x="3672" y="31478"/>
                    <a:pt x="4040" y="31478"/>
                  </a:cubicBezTo>
                  <a:cubicBezTo>
                    <a:pt x="6026" y="31478"/>
                    <a:pt x="10318" y="29448"/>
                    <a:pt x="13831" y="22140"/>
                  </a:cubicBezTo>
                  <a:cubicBezTo>
                    <a:pt x="15655" y="18310"/>
                    <a:pt x="17174" y="14359"/>
                    <a:pt x="18451" y="10286"/>
                  </a:cubicBezTo>
                  <a:cubicBezTo>
                    <a:pt x="20153" y="4614"/>
                    <a:pt x="17568" y="0"/>
                    <a:pt x="1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1" name="Google Shape;3021;p67"/>
            <p:cNvSpPr/>
            <p:nvPr/>
          </p:nvSpPr>
          <p:spPr>
            <a:xfrm>
              <a:off x="-2056775" y="1636275"/>
              <a:ext cx="293350" cy="289625"/>
            </a:xfrm>
            <a:custGeom>
              <a:avLst/>
              <a:gdLst/>
              <a:ahLst/>
              <a:cxnLst/>
              <a:rect l="l" t="t" r="r" b="b"/>
              <a:pathLst>
                <a:path w="11734" h="11585" extrusionOk="0">
                  <a:moveTo>
                    <a:pt x="5911" y="0"/>
                  </a:moveTo>
                  <a:cubicBezTo>
                    <a:pt x="5856" y="0"/>
                    <a:pt x="5801" y="1"/>
                    <a:pt x="5746" y="3"/>
                  </a:cubicBezTo>
                  <a:cubicBezTo>
                    <a:pt x="2554" y="64"/>
                    <a:pt x="1" y="2738"/>
                    <a:pt x="62" y="5930"/>
                  </a:cubicBezTo>
                  <a:cubicBezTo>
                    <a:pt x="152" y="9084"/>
                    <a:pt x="2735" y="11585"/>
                    <a:pt x="5876" y="11585"/>
                  </a:cubicBezTo>
                  <a:cubicBezTo>
                    <a:pt x="5914" y="11585"/>
                    <a:pt x="5951" y="11584"/>
                    <a:pt x="5989" y="11584"/>
                  </a:cubicBezTo>
                  <a:cubicBezTo>
                    <a:pt x="9180" y="11523"/>
                    <a:pt x="11734" y="8848"/>
                    <a:pt x="11673" y="5656"/>
                  </a:cubicBezTo>
                  <a:cubicBezTo>
                    <a:pt x="11583" y="2520"/>
                    <a:pt x="9028" y="0"/>
                    <a:pt x="59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2" name="Google Shape;3022;p67"/>
            <p:cNvSpPr/>
            <p:nvPr/>
          </p:nvSpPr>
          <p:spPr>
            <a:xfrm>
              <a:off x="-2030925" y="1666050"/>
              <a:ext cx="241675" cy="230100"/>
            </a:xfrm>
            <a:custGeom>
              <a:avLst/>
              <a:gdLst/>
              <a:ahLst/>
              <a:cxnLst/>
              <a:rect l="l" t="t" r="r" b="b"/>
              <a:pathLst>
                <a:path w="9667" h="9204" extrusionOk="0">
                  <a:moveTo>
                    <a:pt x="4819" y="0"/>
                  </a:moveTo>
                  <a:cubicBezTo>
                    <a:pt x="2506" y="0"/>
                    <a:pt x="529" y="1746"/>
                    <a:pt x="274" y="4101"/>
                  </a:cubicBezTo>
                  <a:cubicBezTo>
                    <a:pt x="0" y="6654"/>
                    <a:pt x="1824" y="8903"/>
                    <a:pt x="4347" y="9177"/>
                  </a:cubicBezTo>
                  <a:cubicBezTo>
                    <a:pt x="4515" y="9195"/>
                    <a:pt x="4682" y="9204"/>
                    <a:pt x="4848" y="9204"/>
                  </a:cubicBezTo>
                  <a:cubicBezTo>
                    <a:pt x="7161" y="9204"/>
                    <a:pt x="9137" y="7458"/>
                    <a:pt x="9393" y="5104"/>
                  </a:cubicBezTo>
                  <a:cubicBezTo>
                    <a:pt x="9666" y="2581"/>
                    <a:pt x="7843" y="301"/>
                    <a:pt x="5320" y="28"/>
                  </a:cubicBezTo>
                  <a:cubicBezTo>
                    <a:pt x="5151" y="9"/>
                    <a:pt x="4984" y="0"/>
                    <a:pt x="4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3" name="Google Shape;3023;p67"/>
            <p:cNvSpPr/>
            <p:nvPr/>
          </p:nvSpPr>
          <p:spPr>
            <a:xfrm>
              <a:off x="-1933650" y="1903050"/>
              <a:ext cx="57000" cy="275875"/>
            </a:xfrm>
            <a:custGeom>
              <a:avLst/>
              <a:gdLst/>
              <a:ahLst/>
              <a:cxnLst/>
              <a:rect l="l" t="t" r="r" b="b"/>
              <a:pathLst>
                <a:path w="2280" h="11035" extrusionOk="0">
                  <a:moveTo>
                    <a:pt x="2067" y="1"/>
                  </a:moveTo>
                  <a:lnTo>
                    <a:pt x="0" y="31"/>
                  </a:lnTo>
                  <a:lnTo>
                    <a:pt x="243" y="11034"/>
                  </a:lnTo>
                  <a:lnTo>
                    <a:pt x="2280" y="10973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4" name="Google Shape;3024;p67"/>
            <p:cNvSpPr/>
            <p:nvPr/>
          </p:nvSpPr>
          <p:spPr>
            <a:xfrm>
              <a:off x="-1931375" y="2042875"/>
              <a:ext cx="54725" cy="136050"/>
            </a:xfrm>
            <a:custGeom>
              <a:avLst/>
              <a:gdLst/>
              <a:ahLst/>
              <a:cxnLst/>
              <a:rect l="l" t="t" r="r" b="b"/>
              <a:pathLst>
                <a:path w="2189" h="5442" extrusionOk="0">
                  <a:moveTo>
                    <a:pt x="2067" y="0"/>
                  </a:moveTo>
                  <a:lnTo>
                    <a:pt x="0" y="61"/>
                  </a:lnTo>
                  <a:lnTo>
                    <a:pt x="122" y="5441"/>
                  </a:lnTo>
                  <a:lnTo>
                    <a:pt x="2189" y="5411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583C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5" name="Google Shape;3025;p67"/>
            <p:cNvSpPr/>
            <p:nvPr/>
          </p:nvSpPr>
          <p:spPr>
            <a:xfrm>
              <a:off x="-1990850" y="1757750"/>
              <a:ext cx="95225" cy="84700"/>
            </a:xfrm>
            <a:custGeom>
              <a:avLst/>
              <a:gdLst/>
              <a:ahLst/>
              <a:cxnLst/>
              <a:rect l="l" t="t" r="r" b="b"/>
              <a:pathLst>
                <a:path w="3809" h="3388" extrusionOk="0">
                  <a:moveTo>
                    <a:pt x="577" y="0"/>
                  </a:moveTo>
                  <a:cubicBezTo>
                    <a:pt x="262" y="0"/>
                    <a:pt x="1" y="432"/>
                    <a:pt x="282" y="737"/>
                  </a:cubicBezTo>
                  <a:cubicBezTo>
                    <a:pt x="1163" y="1557"/>
                    <a:pt x="2075" y="2439"/>
                    <a:pt x="2957" y="3259"/>
                  </a:cubicBezTo>
                  <a:cubicBezTo>
                    <a:pt x="3040" y="3350"/>
                    <a:pt x="3135" y="3388"/>
                    <a:pt x="3226" y="3388"/>
                  </a:cubicBezTo>
                  <a:cubicBezTo>
                    <a:pt x="3535" y="3388"/>
                    <a:pt x="3809" y="2956"/>
                    <a:pt x="3504" y="2652"/>
                  </a:cubicBezTo>
                  <a:cubicBezTo>
                    <a:pt x="2653" y="1831"/>
                    <a:pt x="1741" y="949"/>
                    <a:pt x="859" y="129"/>
                  </a:cubicBezTo>
                  <a:cubicBezTo>
                    <a:pt x="769" y="38"/>
                    <a:pt x="671" y="0"/>
                    <a:pt x="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6" name="Google Shape;3026;p67"/>
            <p:cNvSpPr/>
            <p:nvPr/>
          </p:nvSpPr>
          <p:spPr>
            <a:xfrm>
              <a:off x="-1969500" y="1714825"/>
              <a:ext cx="111875" cy="101025"/>
            </a:xfrm>
            <a:custGeom>
              <a:avLst/>
              <a:gdLst/>
              <a:ahLst/>
              <a:cxnLst/>
              <a:rect l="l" t="t" r="r" b="b"/>
              <a:pathLst>
                <a:path w="4475" h="4041" extrusionOk="0">
                  <a:moveTo>
                    <a:pt x="616" y="1"/>
                  </a:moveTo>
                  <a:cubicBezTo>
                    <a:pt x="287" y="1"/>
                    <a:pt x="0" y="435"/>
                    <a:pt x="309" y="721"/>
                  </a:cubicBezTo>
                  <a:lnTo>
                    <a:pt x="3623" y="3913"/>
                  </a:lnTo>
                  <a:cubicBezTo>
                    <a:pt x="3706" y="4003"/>
                    <a:pt x="3801" y="4041"/>
                    <a:pt x="3892" y="4041"/>
                  </a:cubicBezTo>
                  <a:cubicBezTo>
                    <a:pt x="4201" y="4041"/>
                    <a:pt x="4474" y="3609"/>
                    <a:pt x="4170" y="3305"/>
                  </a:cubicBezTo>
                  <a:lnTo>
                    <a:pt x="887" y="113"/>
                  </a:lnTo>
                  <a:cubicBezTo>
                    <a:pt x="801" y="34"/>
                    <a:pt x="70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7" name="Google Shape;3027;p67"/>
            <p:cNvSpPr/>
            <p:nvPr/>
          </p:nvSpPr>
          <p:spPr>
            <a:xfrm>
              <a:off x="-1901825" y="1713775"/>
              <a:ext cx="62425" cy="52700"/>
            </a:xfrm>
            <a:custGeom>
              <a:avLst/>
              <a:gdLst/>
              <a:ahLst/>
              <a:cxnLst/>
              <a:rect l="l" t="t" r="r" b="b"/>
              <a:pathLst>
                <a:path w="2497" h="2108" extrusionOk="0">
                  <a:moveTo>
                    <a:pt x="593" y="0"/>
                  </a:moveTo>
                  <a:cubicBezTo>
                    <a:pt x="281" y="0"/>
                    <a:pt x="0" y="449"/>
                    <a:pt x="308" y="733"/>
                  </a:cubicBezTo>
                  <a:cubicBezTo>
                    <a:pt x="764" y="1158"/>
                    <a:pt x="1159" y="1584"/>
                    <a:pt x="1615" y="1979"/>
                  </a:cubicBezTo>
                  <a:cubicBezTo>
                    <a:pt x="1705" y="2069"/>
                    <a:pt x="1805" y="2107"/>
                    <a:pt x="1901" y="2107"/>
                  </a:cubicBezTo>
                  <a:cubicBezTo>
                    <a:pt x="2223" y="2107"/>
                    <a:pt x="2497" y="1676"/>
                    <a:pt x="2192" y="1371"/>
                  </a:cubicBezTo>
                  <a:cubicBezTo>
                    <a:pt x="1736" y="976"/>
                    <a:pt x="1311" y="550"/>
                    <a:pt x="855" y="125"/>
                  </a:cubicBezTo>
                  <a:cubicBezTo>
                    <a:pt x="774" y="37"/>
                    <a:pt x="682" y="0"/>
                    <a:pt x="5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8" name="Google Shape;3028;p67"/>
            <p:cNvSpPr/>
            <p:nvPr/>
          </p:nvSpPr>
          <p:spPr>
            <a:xfrm>
              <a:off x="-2126675" y="1925100"/>
              <a:ext cx="316150" cy="253825"/>
            </a:xfrm>
            <a:custGeom>
              <a:avLst/>
              <a:gdLst/>
              <a:ahLst/>
              <a:cxnLst/>
              <a:rect l="l" t="t" r="r" b="b"/>
              <a:pathLst>
                <a:path w="12646" h="10153" extrusionOk="0">
                  <a:moveTo>
                    <a:pt x="6870" y="0"/>
                  </a:moveTo>
                  <a:cubicBezTo>
                    <a:pt x="6748" y="0"/>
                    <a:pt x="6627" y="31"/>
                    <a:pt x="6505" y="122"/>
                  </a:cubicBezTo>
                  <a:cubicBezTo>
                    <a:pt x="5198" y="882"/>
                    <a:pt x="4682" y="2401"/>
                    <a:pt x="3952" y="3556"/>
                  </a:cubicBezTo>
                  <a:cubicBezTo>
                    <a:pt x="2979" y="4985"/>
                    <a:pt x="1520" y="5897"/>
                    <a:pt x="1" y="6535"/>
                  </a:cubicBezTo>
                  <a:cubicBezTo>
                    <a:pt x="791" y="7903"/>
                    <a:pt x="1824" y="9149"/>
                    <a:pt x="3040" y="10152"/>
                  </a:cubicBezTo>
                  <a:lnTo>
                    <a:pt x="6688" y="8420"/>
                  </a:lnTo>
                  <a:cubicBezTo>
                    <a:pt x="7600" y="8025"/>
                    <a:pt x="8542" y="7569"/>
                    <a:pt x="9514" y="7477"/>
                  </a:cubicBezTo>
                  <a:cubicBezTo>
                    <a:pt x="10517" y="7417"/>
                    <a:pt x="11369" y="7265"/>
                    <a:pt x="12068" y="6535"/>
                  </a:cubicBezTo>
                  <a:cubicBezTo>
                    <a:pt x="12645" y="5927"/>
                    <a:pt x="12311" y="5836"/>
                    <a:pt x="12189" y="5046"/>
                  </a:cubicBezTo>
                  <a:cubicBezTo>
                    <a:pt x="12098" y="4468"/>
                    <a:pt x="12493" y="3344"/>
                    <a:pt x="12189" y="2857"/>
                  </a:cubicBezTo>
                  <a:cubicBezTo>
                    <a:pt x="12037" y="2614"/>
                    <a:pt x="11825" y="2432"/>
                    <a:pt x="11764" y="2158"/>
                  </a:cubicBezTo>
                  <a:cubicBezTo>
                    <a:pt x="11642" y="1793"/>
                    <a:pt x="11733" y="1398"/>
                    <a:pt x="11581" y="1064"/>
                  </a:cubicBezTo>
                  <a:cubicBezTo>
                    <a:pt x="11368" y="573"/>
                    <a:pt x="10825" y="412"/>
                    <a:pt x="10258" y="412"/>
                  </a:cubicBezTo>
                  <a:cubicBezTo>
                    <a:pt x="10017" y="412"/>
                    <a:pt x="9771" y="441"/>
                    <a:pt x="9545" y="486"/>
                  </a:cubicBezTo>
                  <a:cubicBezTo>
                    <a:pt x="9156" y="564"/>
                    <a:pt x="8743" y="650"/>
                    <a:pt x="8355" y="650"/>
                  </a:cubicBezTo>
                  <a:cubicBezTo>
                    <a:pt x="7985" y="650"/>
                    <a:pt x="7638" y="572"/>
                    <a:pt x="7356" y="334"/>
                  </a:cubicBezTo>
                  <a:cubicBezTo>
                    <a:pt x="7204" y="213"/>
                    <a:pt x="7083" y="31"/>
                    <a:pt x="6870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29" name="Google Shape;3029;p67"/>
            <p:cNvSpPr/>
            <p:nvPr/>
          </p:nvSpPr>
          <p:spPr>
            <a:xfrm>
              <a:off x="-2576550" y="2017025"/>
              <a:ext cx="616325" cy="460150"/>
            </a:xfrm>
            <a:custGeom>
              <a:avLst/>
              <a:gdLst/>
              <a:ahLst/>
              <a:cxnLst/>
              <a:rect l="l" t="t" r="r" b="b"/>
              <a:pathLst>
                <a:path w="24653" h="18406" extrusionOk="0">
                  <a:moveTo>
                    <a:pt x="20762" y="1"/>
                  </a:moveTo>
                  <a:cubicBezTo>
                    <a:pt x="15989" y="2706"/>
                    <a:pt x="2281" y="6202"/>
                    <a:pt x="852" y="13101"/>
                  </a:cubicBezTo>
                  <a:cubicBezTo>
                    <a:pt x="1" y="17331"/>
                    <a:pt x="1985" y="18406"/>
                    <a:pt x="3514" y="18406"/>
                  </a:cubicBezTo>
                  <a:cubicBezTo>
                    <a:pt x="3623" y="18406"/>
                    <a:pt x="3729" y="18400"/>
                    <a:pt x="3831" y="18390"/>
                  </a:cubicBezTo>
                  <a:cubicBezTo>
                    <a:pt x="8603" y="18026"/>
                    <a:pt x="20822" y="8937"/>
                    <a:pt x="24652" y="6019"/>
                  </a:cubicBezTo>
                  <a:cubicBezTo>
                    <a:pt x="23406" y="4560"/>
                    <a:pt x="21400" y="1794"/>
                    <a:pt x="207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0" name="Google Shape;3030;p67"/>
            <p:cNvSpPr/>
            <p:nvPr/>
          </p:nvSpPr>
          <p:spPr>
            <a:xfrm>
              <a:off x="-2195875" y="1807675"/>
              <a:ext cx="69975" cy="252025"/>
            </a:xfrm>
            <a:custGeom>
              <a:avLst/>
              <a:gdLst/>
              <a:ahLst/>
              <a:cxnLst/>
              <a:rect l="l" t="t" r="r" b="b"/>
              <a:pathLst>
                <a:path w="2799" h="10081" extrusionOk="0">
                  <a:moveTo>
                    <a:pt x="2069" y="1"/>
                  </a:moveTo>
                  <a:cubicBezTo>
                    <a:pt x="1950" y="1"/>
                    <a:pt x="1813" y="90"/>
                    <a:pt x="1796" y="229"/>
                  </a:cubicBezTo>
                  <a:cubicBezTo>
                    <a:pt x="1583" y="3633"/>
                    <a:pt x="1340" y="6612"/>
                    <a:pt x="63" y="9804"/>
                  </a:cubicBezTo>
                  <a:cubicBezTo>
                    <a:pt x="1" y="9949"/>
                    <a:pt x="167" y="10081"/>
                    <a:pt x="307" y="10081"/>
                  </a:cubicBezTo>
                  <a:cubicBezTo>
                    <a:pt x="371" y="10081"/>
                    <a:pt x="430" y="10053"/>
                    <a:pt x="459" y="9986"/>
                  </a:cubicBezTo>
                  <a:cubicBezTo>
                    <a:pt x="1796" y="7038"/>
                    <a:pt x="2799" y="3451"/>
                    <a:pt x="2252" y="168"/>
                  </a:cubicBezTo>
                  <a:cubicBezTo>
                    <a:pt x="2239" y="51"/>
                    <a:pt x="2159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1" name="Google Shape;3031;p67"/>
            <p:cNvSpPr/>
            <p:nvPr/>
          </p:nvSpPr>
          <p:spPr>
            <a:xfrm>
              <a:off x="-1548400" y="1675475"/>
              <a:ext cx="459775" cy="750300"/>
            </a:xfrm>
            <a:custGeom>
              <a:avLst/>
              <a:gdLst/>
              <a:ahLst/>
              <a:cxnLst/>
              <a:rect l="l" t="t" r="r" b="b"/>
              <a:pathLst>
                <a:path w="18391" h="30012" extrusionOk="0">
                  <a:moveTo>
                    <a:pt x="2648" y="1"/>
                  </a:moveTo>
                  <a:cubicBezTo>
                    <a:pt x="1953" y="1"/>
                    <a:pt x="1304" y="262"/>
                    <a:pt x="761" y="897"/>
                  </a:cubicBezTo>
                  <a:cubicBezTo>
                    <a:pt x="335" y="1383"/>
                    <a:pt x="244" y="2082"/>
                    <a:pt x="213" y="2721"/>
                  </a:cubicBezTo>
                  <a:cubicBezTo>
                    <a:pt x="1" y="5973"/>
                    <a:pt x="487" y="9316"/>
                    <a:pt x="1581" y="12447"/>
                  </a:cubicBezTo>
                  <a:cubicBezTo>
                    <a:pt x="2463" y="14818"/>
                    <a:pt x="3679" y="17007"/>
                    <a:pt x="4894" y="19195"/>
                  </a:cubicBezTo>
                  <a:cubicBezTo>
                    <a:pt x="5867" y="20958"/>
                    <a:pt x="8512" y="25244"/>
                    <a:pt x="9727" y="26976"/>
                  </a:cubicBezTo>
                  <a:cubicBezTo>
                    <a:pt x="10585" y="28166"/>
                    <a:pt x="11594" y="30011"/>
                    <a:pt x="14635" y="30011"/>
                  </a:cubicBezTo>
                  <a:cubicBezTo>
                    <a:pt x="14934" y="30011"/>
                    <a:pt x="15253" y="29993"/>
                    <a:pt x="15594" y="29955"/>
                  </a:cubicBezTo>
                  <a:cubicBezTo>
                    <a:pt x="16171" y="29925"/>
                    <a:pt x="18390" y="27645"/>
                    <a:pt x="18238" y="26885"/>
                  </a:cubicBezTo>
                  <a:cubicBezTo>
                    <a:pt x="17326" y="21687"/>
                    <a:pt x="10426" y="7067"/>
                    <a:pt x="9211" y="5000"/>
                  </a:cubicBezTo>
                  <a:cubicBezTo>
                    <a:pt x="8328" y="3474"/>
                    <a:pt x="5181" y="1"/>
                    <a:pt x="2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2" name="Google Shape;3032;p67"/>
            <p:cNvSpPr/>
            <p:nvPr/>
          </p:nvSpPr>
          <p:spPr>
            <a:xfrm>
              <a:off x="-1608425" y="2770850"/>
              <a:ext cx="291050" cy="391375"/>
            </a:xfrm>
            <a:custGeom>
              <a:avLst/>
              <a:gdLst/>
              <a:ahLst/>
              <a:cxnLst/>
              <a:rect l="l" t="t" r="r" b="b"/>
              <a:pathLst>
                <a:path w="11642" h="15655" extrusionOk="0">
                  <a:moveTo>
                    <a:pt x="7508" y="0"/>
                  </a:moveTo>
                  <a:cubicBezTo>
                    <a:pt x="5532" y="3101"/>
                    <a:pt x="3861" y="3101"/>
                    <a:pt x="2007" y="5380"/>
                  </a:cubicBezTo>
                  <a:cubicBezTo>
                    <a:pt x="1794" y="5654"/>
                    <a:pt x="639" y="7235"/>
                    <a:pt x="608" y="7569"/>
                  </a:cubicBezTo>
                  <a:cubicBezTo>
                    <a:pt x="595" y="7733"/>
                    <a:pt x="772" y="7867"/>
                    <a:pt x="1040" y="7867"/>
                  </a:cubicBezTo>
                  <a:cubicBezTo>
                    <a:pt x="1368" y="7867"/>
                    <a:pt x="1832" y="7668"/>
                    <a:pt x="2250" y="7083"/>
                  </a:cubicBezTo>
                  <a:cubicBezTo>
                    <a:pt x="2766" y="6353"/>
                    <a:pt x="3526" y="6019"/>
                    <a:pt x="4408" y="5958"/>
                  </a:cubicBezTo>
                  <a:lnTo>
                    <a:pt x="4408" y="5958"/>
                  </a:lnTo>
                  <a:cubicBezTo>
                    <a:pt x="3800" y="7478"/>
                    <a:pt x="2858" y="9241"/>
                    <a:pt x="1703" y="10456"/>
                  </a:cubicBezTo>
                  <a:cubicBezTo>
                    <a:pt x="912" y="11338"/>
                    <a:pt x="0" y="12493"/>
                    <a:pt x="456" y="12827"/>
                  </a:cubicBezTo>
                  <a:cubicBezTo>
                    <a:pt x="489" y="12837"/>
                    <a:pt x="524" y="12842"/>
                    <a:pt x="561" y="12842"/>
                  </a:cubicBezTo>
                  <a:cubicBezTo>
                    <a:pt x="1417" y="12842"/>
                    <a:pt x="3370" y="10236"/>
                    <a:pt x="4681" y="9362"/>
                  </a:cubicBezTo>
                  <a:lnTo>
                    <a:pt x="4681" y="9362"/>
                  </a:lnTo>
                  <a:cubicBezTo>
                    <a:pt x="4225" y="11034"/>
                    <a:pt x="1520" y="14590"/>
                    <a:pt x="2250" y="15046"/>
                  </a:cubicBezTo>
                  <a:cubicBezTo>
                    <a:pt x="2259" y="15053"/>
                    <a:pt x="2271" y="15056"/>
                    <a:pt x="2284" y="15056"/>
                  </a:cubicBezTo>
                  <a:cubicBezTo>
                    <a:pt x="2716" y="15056"/>
                    <a:pt x="5252" y="11865"/>
                    <a:pt x="5988" y="10274"/>
                  </a:cubicBezTo>
                  <a:lnTo>
                    <a:pt x="5988" y="10274"/>
                  </a:lnTo>
                  <a:cubicBezTo>
                    <a:pt x="5745" y="12250"/>
                    <a:pt x="4438" y="15411"/>
                    <a:pt x="4925" y="15654"/>
                  </a:cubicBezTo>
                  <a:cubicBezTo>
                    <a:pt x="5897" y="15259"/>
                    <a:pt x="7022" y="11915"/>
                    <a:pt x="7751" y="10608"/>
                  </a:cubicBezTo>
                  <a:lnTo>
                    <a:pt x="7751" y="10608"/>
                  </a:lnTo>
                  <a:cubicBezTo>
                    <a:pt x="7599" y="12067"/>
                    <a:pt x="7143" y="14347"/>
                    <a:pt x="7721" y="14560"/>
                  </a:cubicBezTo>
                  <a:cubicBezTo>
                    <a:pt x="8268" y="14104"/>
                    <a:pt x="8633" y="11551"/>
                    <a:pt x="9180" y="9940"/>
                  </a:cubicBezTo>
                  <a:cubicBezTo>
                    <a:pt x="10001" y="7569"/>
                    <a:pt x="10669" y="5289"/>
                    <a:pt x="11642" y="2827"/>
                  </a:cubicBezTo>
                  <a:cubicBezTo>
                    <a:pt x="10031" y="2280"/>
                    <a:pt x="8572" y="1307"/>
                    <a:pt x="7508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3" name="Google Shape;3033;p67"/>
            <p:cNvSpPr/>
            <p:nvPr/>
          </p:nvSpPr>
          <p:spPr>
            <a:xfrm>
              <a:off x="-1480000" y="2240400"/>
              <a:ext cx="396675" cy="676375"/>
            </a:xfrm>
            <a:custGeom>
              <a:avLst/>
              <a:gdLst/>
              <a:ahLst/>
              <a:cxnLst/>
              <a:rect l="l" t="t" r="r" b="b"/>
              <a:pathLst>
                <a:path w="15867" h="27055" extrusionOk="0">
                  <a:moveTo>
                    <a:pt x="11325" y="0"/>
                  </a:moveTo>
                  <a:cubicBezTo>
                    <a:pt x="9447" y="0"/>
                    <a:pt x="7565" y="1509"/>
                    <a:pt x="7022" y="4379"/>
                  </a:cubicBezTo>
                  <a:cubicBezTo>
                    <a:pt x="6475" y="7176"/>
                    <a:pt x="5502" y="9759"/>
                    <a:pt x="4408" y="12768"/>
                  </a:cubicBezTo>
                  <a:cubicBezTo>
                    <a:pt x="3070" y="16325"/>
                    <a:pt x="2128" y="19820"/>
                    <a:pt x="0" y="22981"/>
                  </a:cubicBezTo>
                  <a:cubicBezTo>
                    <a:pt x="1368" y="24288"/>
                    <a:pt x="4317" y="26416"/>
                    <a:pt x="6383" y="27054"/>
                  </a:cubicBezTo>
                  <a:cubicBezTo>
                    <a:pt x="9301" y="22343"/>
                    <a:pt x="11855" y="17693"/>
                    <a:pt x="14134" y="12647"/>
                  </a:cubicBezTo>
                  <a:cubicBezTo>
                    <a:pt x="15137" y="10215"/>
                    <a:pt x="15867" y="6081"/>
                    <a:pt x="15533" y="4288"/>
                  </a:cubicBezTo>
                  <a:cubicBezTo>
                    <a:pt x="14923" y="1387"/>
                    <a:pt x="13125" y="0"/>
                    <a:pt x="11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4" name="Google Shape;3034;p67"/>
            <p:cNvSpPr/>
            <p:nvPr/>
          </p:nvSpPr>
          <p:spPr>
            <a:xfrm>
              <a:off x="-1533200" y="1863925"/>
              <a:ext cx="88675" cy="241225"/>
            </a:xfrm>
            <a:custGeom>
              <a:avLst/>
              <a:gdLst/>
              <a:ahLst/>
              <a:cxnLst/>
              <a:rect l="l" t="t" r="r" b="b"/>
              <a:pathLst>
                <a:path w="3547" h="9649" extrusionOk="0">
                  <a:moveTo>
                    <a:pt x="468" y="0"/>
                  </a:moveTo>
                  <a:cubicBezTo>
                    <a:pt x="350" y="0"/>
                    <a:pt x="229" y="76"/>
                    <a:pt x="213" y="228"/>
                  </a:cubicBezTo>
                  <a:cubicBezTo>
                    <a:pt x="1" y="2052"/>
                    <a:pt x="548" y="3845"/>
                    <a:pt x="1064" y="5608"/>
                  </a:cubicBezTo>
                  <a:cubicBezTo>
                    <a:pt x="1429" y="6915"/>
                    <a:pt x="1764" y="8678"/>
                    <a:pt x="2919" y="9590"/>
                  </a:cubicBezTo>
                  <a:cubicBezTo>
                    <a:pt x="2980" y="9631"/>
                    <a:pt x="3047" y="9649"/>
                    <a:pt x="3112" y="9649"/>
                  </a:cubicBezTo>
                  <a:cubicBezTo>
                    <a:pt x="3340" y="9649"/>
                    <a:pt x="3547" y="9431"/>
                    <a:pt x="3405" y="9195"/>
                  </a:cubicBezTo>
                  <a:cubicBezTo>
                    <a:pt x="1855" y="6976"/>
                    <a:pt x="548" y="2964"/>
                    <a:pt x="700" y="228"/>
                  </a:cubicBezTo>
                  <a:cubicBezTo>
                    <a:pt x="700" y="76"/>
                    <a:pt x="586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5" name="Google Shape;3035;p67"/>
            <p:cNvSpPr/>
            <p:nvPr/>
          </p:nvSpPr>
          <p:spPr>
            <a:xfrm>
              <a:off x="-1294300" y="2289850"/>
              <a:ext cx="89400" cy="49000"/>
            </a:xfrm>
            <a:custGeom>
              <a:avLst/>
              <a:gdLst/>
              <a:ahLst/>
              <a:cxnLst/>
              <a:rect l="l" t="t" r="r" b="b"/>
              <a:pathLst>
                <a:path w="3576" h="1960" extrusionOk="0">
                  <a:moveTo>
                    <a:pt x="2849" y="0"/>
                  </a:moveTo>
                  <a:cubicBezTo>
                    <a:pt x="1698" y="0"/>
                    <a:pt x="605" y="787"/>
                    <a:pt x="80" y="1733"/>
                  </a:cubicBezTo>
                  <a:cubicBezTo>
                    <a:pt x="0" y="1873"/>
                    <a:pt x="91" y="1960"/>
                    <a:pt x="198" y="1960"/>
                  </a:cubicBezTo>
                  <a:cubicBezTo>
                    <a:pt x="253" y="1960"/>
                    <a:pt x="312" y="1936"/>
                    <a:pt x="354" y="1885"/>
                  </a:cubicBezTo>
                  <a:cubicBezTo>
                    <a:pt x="1022" y="821"/>
                    <a:pt x="2147" y="486"/>
                    <a:pt x="3363" y="426"/>
                  </a:cubicBezTo>
                  <a:cubicBezTo>
                    <a:pt x="3545" y="426"/>
                    <a:pt x="3576" y="122"/>
                    <a:pt x="3393" y="61"/>
                  </a:cubicBezTo>
                  <a:cubicBezTo>
                    <a:pt x="3212" y="20"/>
                    <a:pt x="3029" y="0"/>
                    <a:pt x="2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6" name="Google Shape;3036;p67"/>
            <p:cNvSpPr/>
            <p:nvPr/>
          </p:nvSpPr>
          <p:spPr>
            <a:xfrm>
              <a:off x="-1284250" y="2333325"/>
              <a:ext cx="90750" cy="17325"/>
            </a:xfrm>
            <a:custGeom>
              <a:avLst/>
              <a:gdLst/>
              <a:ahLst/>
              <a:cxnLst/>
              <a:rect l="l" t="t" r="r" b="b"/>
              <a:pathLst>
                <a:path w="3630" h="693" extrusionOk="0">
                  <a:moveTo>
                    <a:pt x="1938" y="1"/>
                  </a:moveTo>
                  <a:cubicBezTo>
                    <a:pt x="1355" y="1"/>
                    <a:pt x="764" y="95"/>
                    <a:pt x="256" y="206"/>
                  </a:cubicBezTo>
                  <a:cubicBezTo>
                    <a:pt x="0" y="235"/>
                    <a:pt x="63" y="607"/>
                    <a:pt x="245" y="607"/>
                  </a:cubicBezTo>
                  <a:cubicBezTo>
                    <a:pt x="258" y="607"/>
                    <a:pt x="272" y="606"/>
                    <a:pt x="286" y="601"/>
                  </a:cubicBezTo>
                  <a:cubicBezTo>
                    <a:pt x="651" y="580"/>
                    <a:pt x="1017" y="558"/>
                    <a:pt x="1371" y="558"/>
                  </a:cubicBezTo>
                  <a:cubicBezTo>
                    <a:pt x="1518" y="558"/>
                    <a:pt x="1663" y="562"/>
                    <a:pt x="1806" y="571"/>
                  </a:cubicBezTo>
                  <a:cubicBezTo>
                    <a:pt x="2322" y="601"/>
                    <a:pt x="2809" y="693"/>
                    <a:pt x="3326" y="693"/>
                  </a:cubicBezTo>
                  <a:cubicBezTo>
                    <a:pt x="3508" y="693"/>
                    <a:pt x="3629" y="419"/>
                    <a:pt x="3447" y="298"/>
                  </a:cubicBezTo>
                  <a:cubicBezTo>
                    <a:pt x="2997" y="80"/>
                    <a:pt x="2471" y="1"/>
                    <a:pt x="1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7" name="Google Shape;3037;p67"/>
            <p:cNvSpPr/>
            <p:nvPr/>
          </p:nvSpPr>
          <p:spPr>
            <a:xfrm>
              <a:off x="-2033975" y="1039300"/>
              <a:ext cx="392150" cy="559075"/>
            </a:xfrm>
            <a:custGeom>
              <a:avLst/>
              <a:gdLst/>
              <a:ahLst/>
              <a:cxnLst/>
              <a:rect l="l" t="t" r="r" b="b"/>
              <a:pathLst>
                <a:path w="15686" h="22363" extrusionOk="0">
                  <a:moveTo>
                    <a:pt x="8231" y="1"/>
                  </a:moveTo>
                  <a:cubicBezTo>
                    <a:pt x="5573" y="1"/>
                    <a:pt x="2843" y="827"/>
                    <a:pt x="1429" y="2970"/>
                  </a:cubicBezTo>
                  <a:cubicBezTo>
                    <a:pt x="1" y="5189"/>
                    <a:pt x="487" y="8228"/>
                    <a:pt x="670" y="10873"/>
                  </a:cubicBezTo>
                  <a:cubicBezTo>
                    <a:pt x="913" y="14034"/>
                    <a:pt x="1521" y="17499"/>
                    <a:pt x="3466" y="19870"/>
                  </a:cubicBezTo>
                  <a:cubicBezTo>
                    <a:pt x="4516" y="21190"/>
                    <a:pt x="6782" y="22363"/>
                    <a:pt x="8419" y="22363"/>
                  </a:cubicBezTo>
                  <a:cubicBezTo>
                    <a:pt x="8440" y="22363"/>
                    <a:pt x="8461" y="22362"/>
                    <a:pt x="8481" y="22362"/>
                  </a:cubicBezTo>
                  <a:cubicBezTo>
                    <a:pt x="10092" y="22271"/>
                    <a:pt x="11825" y="21329"/>
                    <a:pt x="13071" y="19687"/>
                  </a:cubicBezTo>
                  <a:cubicBezTo>
                    <a:pt x="15229" y="16860"/>
                    <a:pt x="15685" y="11572"/>
                    <a:pt x="15533" y="8137"/>
                  </a:cubicBezTo>
                  <a:cubicBezTo>
                    <a:pt x="15320" y="3882"/>
                    <a:pt x="14773" y="1146"/>
                    <a:pt x="11126" y="325"/>
                  </a:cubicBezTo>
                  <a:cubicBezTo>
                    <a:pt x="10220" y="118"/>
                    <a:pt x="9231" y="1"/>
                    <a:pt x="823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8" name="Google Shape;3038;p67"/>
            <p:cNvSpPr/>
            <p:nvPr/>
          </p:nvSpPr>
          <p:spPr>
            <a:xfrm>
              <a:off x="-2087925" y="949400"/>
              <a:ext cx="499275" cy="367150"/>
            </a:xfrm>
            <a:custGeom>
              <a:avLst/>
              <a:gdLst/>
              <a:ahLst/>
              <a:cxnLst/>
              <a:rect l="l" t="t" r="r" b="b"/>
              <a:pathLst>
                <a:path w="19971" h="14686" extrusionOk="0">
                  <a:moveTo>
                    <a:pt x="13113" y="1"/>
                  </a:moveTo>
                  <a:cubicBezTo>
                    <a:pt x="12509" y="1"/>
                    <a:pt x="11930" y="184"/>
                    <a:pt x="11551" y="639"/>
                  </a:cubicBezTo>
                  <a:cubicBezTo>
                    <a:pt x="11008" y="264"/>
                    <a:pt x="10338" y="109"/>
                    <a:pt x="9661" y="109"/>
                  </a:cubicBezTo>
                  <a:cubicBezTo>
                    <a:pt x="9240" y="109"/>
                    <a:pt x="8817" y="169"/>
                    <a:pt x="8420" y="274"/>
                  </a:cubicBezTo>
                  <a:cubicBezTo>
                    <a:pt x="7417" y="578"/>
                    <a:pt x="5928" y="942"/>
                    <a:pt x="5016" y="1520"/>
                  </a:cubicBezTo>
                  <a:cubicBezTo>
                    <a:pt x="4803" y="1642"/>
                    <a:pt x="4621" y="1733"/>
                    <a:pt x="4560" y="1976"/>
                  </a:cubicBezTo>
                  <a:cubicBezTo>
                    <a:pt x="4473" y="2150"/>
                    <a:pt x="4607" y="2434"/>
                    <a:pt x="4830" y="2434"/>
                  </a:cubicBezTo>
                  <a:cubicBezTo>
                    <a:pt x="4833" y="2434"/>
                    <a:pt x="4836" y="2434"/>
                    <a:pt x="4838" y="2434"/>
                  </a:cubicBezTo>
                  <a:lnTo>
                    <a:pt x="4838" y="2434"/>
                  </a:lnTo>
                  <a:cubicBezTo>
                    <a:pt x="3207" y="2567"/>
                    <a:pt x="1701" y="3838"/>
                    <a:pt x="1369" y="5441"/>
                  </a:cubicBezTo>
                  <a:cubicBezTo>
                    <a:pt x="639" y="5806"/>
                    <a:pt x="366" y="6444"/>
                    <a:pt x="62" y="7204"/>
                  </a:cubicBezTo>
                  <a:cubicBezTo>
                    <a:pt x="31" y="7326"/>
                    <a:pt x="1" y="7447"/>
                    <a:pt x="31" y="7569"/>
                  </a:cubicBezTo>
                  <a:cubicBezTo>
                    <a:pt x="93" y="7836"/>
                    <a:pt x="390" y="7922"/>
                    <a:pt x="689" y="7922"/>
                  </a:cubicBezTo>
                  <a:cubicBezTo>
                    <a:pt x="833" y="7922"/>
                    <a:pt x="977" y="7902"/>
                    <a:pt x="1095" y="7873"/>
                  </a:cubicBezTo>
                  <a:cubicBezTo>
                    <a:pt x="1186" y="8481"/>
                    <a:pt x="1247" y="9119"/>
                    <a:pt x="1338" y="9727"/>
                  </a:cubicBezTo>
                  <a:cubicBezTo>
                    <a:pt x="1490" y="11095"/>
                    <a:pt x="1642" y="12462"/>
                    <a:pt x="1825" y="13830"/>
                  </a:cubicBezTo>
                  <a:cubicBezTo>
                    <a:pt x="1865" y="14279"/>
                    <a:pt x="2084" y="14686"/>
                    <a:pt x="2360" y="14686"/>
                  </a:cubicBezTo>
                  <a:cubicBezTo>
                    <a:pt x="2497" y="14686"/>
                    <a:pt x="2647" y="14587"/>
                    <a:pt x="2797" y="14347"/>
                  </a:cubicBezTo>
                  <a:cubicBezTo>
                    <a:pt x="3192" y="13739"/>
                    <a:pt x="3314" y="12675"/>
                    <a:pt x="3405" y="12006"/>
                  </a:cubicBezTo>
                  <a:cubicBezTo>
                    <a:pt x="3702" y="10491"/>
                    <a:pt x="3593" y="8713"/>
                    <a:pt x="4383" y="7186"/>
                  </a:cubicBezTo>
                  <a:lnTo>
                    <a:pt x="4383" y="7186"/>
                  </a:lnTo>
                  <a:cubicBezTo>
                    <a:pt x="4319" y="7410"/>
                    <a:pt x="4513" y="7725"/>
                    <a:pt x="4773" y="7751"/>
                  </a:cubicBezTo>
                  <a:cubicBezTo>
                    <a:pt x="4799" y="7754"/>
                    <a:pt x="4825" y="7755"/>
                    <a:pt x="4851" y="7755"/>
                  </a:cubicBezTo>
                  <a:cubicBezTo>
                    <a:pt x="5129" y="7755"/>
                    <a:pt x="5402" y="7611"/>
                    <a:pt x="5624" y="7417"/>
                  </a:cubicBezTo>
                  <a:cubicBezTo>
                    <a:pt x="6141" y="6870"/>
                    <a:pt x="6445" y="6079"/>
                    <a:pt x="7174" y="5897"/>
                  </a:cubicBezTo>
                  <a:lnTo>
                    <a:pt x="7174" y="5897"/>
                  </a:lnTo>
                  <a:cubicBezTo>
                    <a:pt x="6992" y="6414"/>
                    <a:pt x="6840" y="6961"/>
                    <a:pt x="6749" y="7508"/>
                  </a:cubicBezTo>
                  <a:cubicBezTo>
                    <a:pt x="6867" y="7605"/>
                    <a:pt x="7009" y="7645"/>
                    <a:pt x="7158" y="7645"/>
                  </a:cubicBezTo>
                  <a:cubicBezTo>
                    <a:pt x="7430" y="7645"/>
                    <a:pt x="7729" y="7513"/>
                    <a:pt x="7964" y="7356"/>
                  </a:cubicBezTo>
                  <a:lnTo>
                    <a:pt x="10244" y="6110"/>
                  </a:lnTo>
                  <a:lnTo>
                    <a:pt x="10244" y="6110"/>
                  </a:lnTo>
                  <a:cubicBezTo>
                    <a:pt x="10183" y="6444"/>
                    <a:pt x="10092" y="6748"/>
                    <a:pt x="10031" y="7113"/>
                  </a:cubicBezTo>
                  <a:cubicBezTo>
                    <a:pt x="10110" y="7120"/>
                    <a:pt x="10188" y="7124"/>
                    <a:pt x="10267" y="7124"/>
                  </a:cubicBezTo>
                  <a:cubicBezTo>
                    <a:pt x="11168" y="7124"/>
                    <a:pt x="12086" y="6654"/>
                    <a:pt x="12645" y="5927"/>
                  </a:cubicBezTo>
                  <a:cubicBezTo>
                    <a:pt x="12676" y="6292"/>
                    <a:pt x="12676" y="6687"/>
                    <a:pt x="12706" y="7052"/>
                  </a:cubicBezTo>
                  <a:cubicBezTo>
                    <a:pt x="12706" y="7174"/>
                    <a:pt x="12767" y="7295"/>
                    <a:pt x="12828" y="7326"/>
                  </a:cubicBezTo>
                  <a:cubicBezTo>
                    <a:pt x="12864" y="7361"/>
                    <a:pt x="12899" y="7374"/>
                    <a:pt x="12937" y="7374"/>
                  </a:cubicBezTo>
                  <a:cubicBezTo>
                    <a:pt x="12995" y="7374"/>
                    <a:pt x="13058" y="7344"/>
                    <a:pt x="13132" y="7326"/>
                  </a:cubicBezTo>
                  <a:cubicBezTo>
                    <a:pt x="13770" y="7174"/>
                    <a:pt x="14439" y="6870"/>
                    <a:pt x="14955" y="6505"/>
                  </a:cubicBezTo>
                  <a:cubicBezTo>
                    <a:pt x="15168" y="6748"/>
                    <a:pt x="15047" y="7113"/>
                    <a:pt x="15016" y="7417"/>
                  </a:cubicBezTo>
                  <a:cubicBezTo>
                    <a:pt x="14955" y="7721"/>
                    <a:pt x="15047" y="8146"/>
                    <a:pt x="15351" y="8207"/>
                  </a:cubicBezTo>
                  <a:cubicBezTo>
                    <a:pt x="15389" y="8213"/>
                    <a:pt x="15428" y="8216"/>
                    <a:pt x="15466" y="8216"/>
                  </a:cubicBezTo>
                  <a:cubicBezTo>
                    <a:pt x="15570" y="8216"/>
                    <a:pt x="15673" y="8198"/>
                    <a:pt x="15767" y="8198"/>
                  </a:cubicBezTo>
                  <a:cubicBezTo>
                    <a:pt x="15802" y="8198"/>
                    <a:pt x="15835" y="8201"/>
                    <a:pt x="15867" y="8207"/>
                  </a:cubicBezTo>
                  <a:cubicBezTo>
                    <a:pt x="16110" y="8268"/>
                    <a:pt x="16232" y="8511"/>
                    <a:pt x="16293" y="8693"/>
                  </a:cubicBezTo>
                  <a:cubicBezTo>
                    <a:pt x="16688" y="9696"/>
                    <a:pt x="16992" y="10699"/>
                    <a:pt x="17083" y="11763"/>
                  </a:cubicBezTo>
                  <a:cubicBezTo>
                    <a:pt x="17235" y="12766"/>
                    <a:pt x="17357" y="13952"/>
                    <a:pt x="18208" y="14469"/>
                  </a:cubicBezTo>
                  <a:cubicBezTo>
                    <a:pt x="18968" y="13739"/>
                    <a:pt x="18755" y="12493"/>
                    <a:pt x="18603" y="11459"/>
                  </a:cubicBezTo>
                  <a:cubicBezTo>
                    <a:pt x="18451" y="10335"/>
                    <a:pt x="18451" y="9180"/>
                    <a:pt x="18603" y="8055"/>
                  </a:cubicBezTo>
                  <a:cubicBezTo>
                    <a:pt x="18684" y="8025"/>
                    <a:pt x="18768" y="8015"/>
                    <a:pt x="18853" y="8015"/>
                  </a:cubicBezTo>
                  <a:cubicBezTo>
                    <a:pt x="19022" y="8015"/>
                    <a:pt x="19191" y="8055"/>
                    <a:pt x="19332" y="8055"/>
                  </a:cubicBezTo>
                  <a:cubicBezTo>
                    <a:pt x="19576" y="8055"/>
                    <a:pt x="19880" y="7964"/>
                    <a:pt x="19940" y="7751"/>
                  </a:cubicBezTo>
                  <a:cubicBezTo>
                    <a:pt x="19971" y="7630"/>
                    <a:pt x="19940" y="7508"/>
                    <a:pt x="19940" y="7417"/>
                  </a:cubicBezTo>
                  <a:cubicBezTo>
                    <a:pt x="19758" y="6687"/>
                    <a:pt x="19120" y="6110"/>
                    <a:pt x="19059" y="5350"/>
                  </a:cubicBezTo>
                  <a:cubicBezTo>
                    <a:pt x="19028" y="4985"/>
                    <a:pt x="19180" y="4590"/>
                    <a:pt x="19059" y="4256"/>
                  </a:cubicBezTo>
                  <a:cubicBezTo>
                    <a:pt x="18846" y="3496"/>
                    <a:pt x="17843" y="3374"/>
                    <a:pt x="17296" y="2888"/>
                  </a:cubicBezTo>
                  <a:cubicBezTo>
                    <a:pt x="17114" y="2766"/>
                    <a:pt x="17022" y="2553"/>
                    <a:pt x="17174" y="2432"/>
                  </a:cubicBezTo>
                  <a:cubicBezTo>
                    <a:pt x="17205" y="2401"/>
                    <a:pt x="17296" y="2401"/>
                    <a:pt x="17326" y="2341"/>
                  </a:cubicBezTo>
                  <a:cubicBezTo>
                    <a:pt x="17539" y="2249"/>
                    <a:pt x="17539" y="1946"/>
                    <a:pt x="17387" y="1733"/>
                  </a:cubicBezTo>
                  <a:cubicBezTo>
                    <a:pt x="17235" y="1550"/>
                    <a:pt x="17022" y="1490"/>
                    <a:pt x="16779" y="1398"/>
                  </a:cubicBezTo>
                  <a:cubicBezTo>
                    <a:pt x="15898" y="1064"/>
                    <a:pt x="15107" y="487"/>
                    <a:pt x="14196" y="183"/>
                  </a:cubicBezTo>
                  <a:cubicBezTo>
                    <a:pt x="13852" y="68"/>
                    <a:pt x="13478" y="1"/>
                    <a:pt x="13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39" name="Google Shape;3039;p67"/>
            <p:cNvSpPr/>
            <p:nvPr/>
          </p:nvSpPr>
          <p:spPr>
            <a:xfrm>
              <a:off x="-2075000" y="1279575"/>
              <a:ext cx="95700" cy="143525"/>
            </a:xfrm>
            <a:custGeom>
              <a:avLst/>
              <a:gdLst/>
              <a:ahLst/>
              <a:cxnLst/>
              <a:rect l="l" t="t" r="r" b="b"/>
              <a:pathLst>
                <a:path w="3828" h="5741" extrusionOk="0">
                  <a:moveTo>
                    <a:pt x="1561" y="0"/>
                  </a:moveTo>
                  <a:cubicBezTo>
                    <a:pt x="1396" y="0"/>
                    <a:pt x="1221" y="34"/>
                    <a:pt x="1034" y="106"/>
                  </a:cubicBezTo>
                  <a:cubicBezTo>
                    <a:pt x="396" y="350"/>
                    <a:pt x="0" y="1535"/>
                    <a:pt x="152" y="2265"/>
                  </a:cubicBezTo>
                  <a:cubicBezTo>
                    <a:pt x="426" y="3663"/>
                    <a:pt x="1064" y="5152"/>
                    <a:pt x="2280" y="5669"/>
                  </a:cubicBezTo>
                  <a:cubicBezTo>
                    <a:pt x="2383" y="5718"/>
                    <a:pt x="2486" y="5740"/>
                    <a:pt x="2588" y="5740"/>
                  </a:cubicBezTo>
                  <a:cubicBezTo>
                    <a:pt x="3239" y="5740"/>
                    <a:pt x="3826" y="4839"/>
                    <a:pt x="3800" y="4392"/>
                  </a:cubicBezTo>
                  <a:cubicBezTo>
                    <a:pt x="3828" y="3836"/>
                    <a:pt x="3322" y="0"/>
                    <a:pt x="156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0" name="Google Shape;3040;p67"/>
            <p:cNvSpPr/>
            <p:nvPr/>
          </p:nvSpPr>
          <p:spPr>
            <a:xfrm>
              <a:off x="-1685825" y="1279575"/>
              <a:ext cx="95650" cy="143525"/>
            </a:xfrm>
            <a:custGeom>
              <a:avLst/>
              <a:gdLst/>
              <a:ahLst/>
              <a:cxnLst/>
              <a:rect l="l" t="t" r="r" b="b"/>
              <a:pathLst>
                <a:path w="3826" h="5741" extrusionOk="0">
                  <a:moveTo>
                    <a:pt x="2273" y="0"/>
                  </a:moveTo>
                  <a:cubicBezTo>
                    <a:pt x="535" y="0"/>
                    <a:pt x="26" y="3836"/>
                    <a:pt x="26" y="4392"/>
                  </a:cubicBezTo>
                  <a:cubicBezTo>
                    <a:pt x="0" y="4839"/>
                    <a:pt x="587" y="5740"/>
                    <a:pt x="1238" y="5740"/>
                  </a:cubicBezTo>
                  <a:cubicBezTo>
                    <a:pt x="1340" y="5740"/>
                    <a:pt x="1443" y="5718"/>
                    <a:pt x="1546" y="5669"/>
                  </a:cubicBezTo>
                  <a:cubicBezTo>
                    <a:pt x="2762" y="5152"/>
                    <a:pt x="3400" y="3663"/>
                    <a:pt x="3674" y="2265"/>
                  </a:cubicBezTo>
                  <a:cubicBezTo>
                    <a:pt x="3826" y="1535"/>
                    <a:pt x="3431" y="350"/>
                    <a:pt x="2792" y="106"/>
                  </a:cubicBezTo>
                  <a:cubicBezTo>
                    <a:pt x="2608" y="34"/>
                    <a:pt x="2435" y="0"/>
                    <a:pt x="2273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1" name="Google Shape;3041;p67"/>
            <p:cNvSpPr/>
            <p:nvPr/>
          </p:nvSpPr>
          <p:spPr>
            <a:xfrm>
              <a:off x="-1960250" y="1200250"/>
              <a:ext cx="95000" cy="39300"/>
            </a:xfrm>
            <a:custGeom>
              <a:avLst/>
              <a:gdLst/>
              <a:ahLst/>
              <a:cxnLst/>
              <a:rect l="l" t="t" r="r" b="b"/>
              <a:pathLst>
                <a:path w="3800" h="1572" extrusionOk="0">
                  <a:moveTo>
                    <a:pt x="2379" y="0"/>
                  </a:moveTo>
                  <a:cubicBezTo>
                    <a:pt x="2138" y="0"/>
                    <a:pt x="1895" y="27"/>
                    <a:pt x="1672" y="58"/>
                  </a:cubicBezTo>
                  <a:cubicBezTo>
                    <a:pt x="1155" y="179"/>
                    <a:pt x="152" y="453"/>
                    <a:pt x="61" y="1091"/>
                  </a:cubicBezTo>
                  <a:cubicBezTo>
                    <a:pt x="0" y="1334"/>
                    <a:pt x="91" y="1517"/>
                    <a:pt x="243" y="1547"/>
                  </a:cubicBezTo>
                  <a:cubicBezTo>
                    <a:pt x="312" y="1564"/>
                    <a:pt x="380" y="1571"/>
                    <a:pt x="448" y="1571"/>
                  </a:cubicBezTo>
                  <a:cubicBezTo>
                    <a:pt x="867" y="1571"/>
                    <a:pt x="1289" y="1291"/>
                    <a:pt x="1733" y="1213"/>
                  </a:cubicBezTo>
                  <a:cubicBezTo>
                    <a:pt x="1854" y="1197"/>
                    <a:pt x="1984" y="1190"/>
                    <a:pt x="2120" y="1190"/>
                  </a:cubicBezTo>
                  <a:cubicBezTo>
                    <a:pt x="2257" y="1190"/>
                    <a:pt x="2401" y="1197"/>
                    <a:pt x="2553" y="1213"/>
                  </a:cubicBezTo>
                  <a:cubicBezTo>
                    <a:pt x="2760" y="1233"/>
                    <a:pt x="2910" y="1296"/>
                    <a:pt x="3081" y="1296"/>
                  </a:cubicBezTo>
                  <a:cubicBezTo>
                    <a:pt x="3161" y="1296"/>
                    <a:pt x="3246" y="1282"/>
                    <a:pt x="3344" y="1243"/>
                  </a:cubicBezTo>
                  <a:cubicBezTo>
                    <a:pt x="3617" y="1152"/>
                    <a:pt x="3800" y="848"/>
                    <a:pt x="3617" y="513"/>
                  </a:cubicBezTo>
                  <a:cubicBezTo>
                    <a:pt x="3334" y="108"/>
                    <a:pt x="2861" y="0"/>
                    <a:pt x="2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2" name="Google Shape;3042;p67"/>
            <p:cNvSpPr/>
            <p:nvPr/>
          </p:nvSpPr>
          <p:spPr>
            <a:xfrm>
              <a:off x="-1802200" y="1201425"/>
              <a:ext cx="95000" cy="37325"/>
            </a:xfrm>
            <a:custGeom>
              <a:avLst/>
              <a:gdLst/>
              <a:ahLst/>
              <a:cxnLst/>
              <a:rect l="l" t="t" r="r" b="b"/>
              <a:pathLst>
                <a:path w="3800" h="1493" extrusionOk="0">
                  <a:moveTo>
                    <a:pt x="1428" y="0"/>
                  </a:moveTo>
                  <a:cubicBezTo>
                    <a:pt x="939" y="0"/>
                    <a:pt x="446" y="122"/>
                    <a:pt x="183" y="527"/>
                  </a:cubicBezTo>
                  <a:cubicBezTo>
                    <a:pt x="1" y="831"/>
                    <a:pt x="183" y="1135"/>
                    <a:pt x="456" y="1257"/>
                  </a:cubicBezTo>
                  <a:cubicBezTo>
                    <a:pt x="570" y="1299"/>
                    <a:pt x="689" y="1315"/>
                    <a:pt x="810" y="1315"/>
                  </a:cubicBezTo>
                  <a:cubicBezTo>
                    <a:pt x="1184" y="1315"/>
                    <a:pt x="1587" y="1163"/>
                    <a:pt x="1962" y="1163"/>
                  </a:cubicBezTo>
                  <a:cubicBezTo>
                    <a:pt x="1987" y="1163"/>
                    <a:pt x="2012" y="1164"/>
                    <a:pt x="2037" y="1166"/>
                  </a:cubicBezTo>
                  <a:cubicBezTo>
                    <a:pt x="2485" y="1192"/>
                    <a:pt x="2911" y="1493"/>
                    <a:pt x="3333" y="1493"/>
                  </a:cubicBezTo>
                  <a:cubicBezTo>
                    <a:pt x="3397" y="1493"/>
                    <a:pt x="3462" y="1486"/>
                    <a:pt x="3526" y="1470"/>
                  </a:cubicBezTo>
                  <a:cubicBezTo>
                    <a:pt x="3709" y="1439"/>
                    <a:pt x="3800" y="1257"/>
                    <a:pt x="3770" y="1105"/>
                  </a:cubicBezTo>
                  <a:cubicBezTo>
                    <a:pt x="3618" y="436"/>
                    <a:pt x="2645" y="132"/>
                    <a:pt x="2128" y="71"/>
                  </a:cubicBezTo>
                  <a:cubicBezTo>
                    <a:pt x="1915" y="31"/>
                    <a:pt x="1672" y="0"/>
                    <a:pt x="1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3" name="Google Shape;3043;p67"/>
            <p:cNvSpPr/>
            <p:nvPr/>
          </p:nvSpPr>
          <p:spPr>
            <a:xfrm>
              <a:off x="-1923025" y="127917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1" y="366"/>
                    <a:pt x="1" y="822"/>
                  </a:cubicBezTo>
                  <a:cubicBezTo>
                    <a:pt x="1" y="1278"/>
                    <a:pt x="396" y="1673"/>
                    <a:pt x="852" y="1673"/>
                  </a:cubicBezTo>
                  <a:cubicBezTo>
                    <a:pt x="1308" y="1673"/>
                    <a:pt x="1672" y="1278"/>
                    <a:pt x="1672" y="822"/>
                  </a:cubicBezTo>
                  <a:cubicBezTo>
                    <a:pt x="1672" y="36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4" name="Google Shape;3044;p67"/>
            <p:cNvSpPr/>
            <p:nvPr/>
          </p:nvSpPr>
          <p:spPr>
            <a:xfrm>
              <a:off x="-1774850" y="127917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1" y="366"/>
                    <a:pt x="1" y="822"/>
                  </a:cubicBezTo>
                  <a:cubicBezTo>
                    <a:pt x="1" y="1278"/>
                    <a:pt x="396" y="1673"/>
                    <a:pt x="852" y="1673"/>
                  </a:cubicBezTo>
                  <a:cubicBezTo>
                    <a:pt x="1308" y="1673"/>
                    <a:pt x="1673" y="1278"/>
                    <a:pt x="1673" y="822"/>
                  </a:cubicBezTo>
                  <a:cubicBezTo>
                    <a:pt x="1673" y="335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5" name="Google Shape;3045;p67"/>
            <p:cNvSpPr/>
            <p:nvPr/>
          </p:nvSpPr>
          <p:spPr>
            <a:xfrm>
              <a:off x="-1857675" y="1275375"/>
              <a:ext cx="76575" cy="147875"/>
            </a:xfrm>
            <a:custGeom>
              <a:avLst/>
              <a:gdLst/>
              <a:ahLst/>
              <a:cxnLst/>
              <a:rect l="l" t="t" r="r" b="b"/>
              <a:pathLst>
                <a:path w="3063" h="5915" extrusionOk="0">
                  <a:moveTo>
                    <a:pt x="1034" y="1"/>
                  </a:moveTo>
                  <a:cubicBezTo>
                    <a:pt x="365" y="1"/>
                    <a:pt x="1" y="5290"/>
                    <a:pt x="578" y="5685"/>
                  </a:cubicBezTo>
                  <a:cubicBezTo>
                    <a:pt x="795" y="5839"/>
                    <a:pt x="1112" y="5914"/>
                    <a:pt x="1441" y="5914"/>
                  </a:cubicBezTo>
                  <a:cubicBezTo>
                    <a:pt x="2218" y="5914"/>
                    <a:pt x="3062" y="5493"/>
                    <a:pt x="2827" y="4682"/>
                  </a:cubicBezTo>
                  <a:cubicBezTo>
                    <a:pt x="2554" y="3679"/>
                    <a:pt x="1642" y="4408"/>
                    <a:pt x="1612" y="2493"/>
                  </a:cubicBezTo>
                  <a:cubicBezTo>
                    <a:pt x="1581" y="882"/>
                    <a:pt x="1612" y="1"/>
                    <a:pt x="10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46" name="Google Shape;3046;p67"/>
            <p:cNvSpPr/>
            <p:nvPr/>
          </p:nvSpPr>
          <p:spPr>
            <a:xfrm>
              <a:off x="-1885775" y="1462325"/>
              <a:ext cx="107150" cy="46375"/>
            </a:xfrm>
            <a:custGeom>
              <a:avLst/>
              <a:gdLst/>
              <a:ahLst/>
              <a:cxnLst/>
              <a:rect l="l" t="t" r="r" b="b"/>
              <a:pathLst>
                <a:path w="4286" h="1855" extrusionOk="0">
                  <a:moveTo>
                    <a:pt x="4164" y="0"/>
                  </a:moveTo>
                  <a:cubicBezTo>
                    <a:pt x="3721" y="156"/>
                    <a:pt x="3023" y="203"/>
                    <a:pt x="2324" y="203"/>
                  </a:cubicBezTo>
                  <a:cubicBezTo>
                    <a:pt x="1247" y="203"/>
                    <a:pt x="166" y="91"/>
                    <a:pt x="0" y="91"/>
                  </a:cubicBezTo>
                  <a:cubicBezTo>
                    <a:pt x="122" y="760"/>
                    <a:pt x="942" y="1854"/>
                    <a:pt x="2158" y="1854"/>
                  </a:cubicBezTo>
                  <a:cubicBezTo>
                    <a:pt x="3404" y="1854"/>
                    <a:pt x="4286" y="547"/>
                    <a:pt x="416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5CC5A21D-B598-47BC-AF0D-49A5EA75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46E790DF-32E6-4B53-A7EB-F0408889F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800" y="1128034"/>
            <a:ext cx="10290400" cy="5108566"/>
          </a:xfrm>
        </p:spPr>
        <p:txBody>
          <a:bodyPr/>
          <a:lstStyle/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A biológiai vizsgálatok alapján számított bioindex. 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A vízfolyások vízminősítésének egyik eszköze. </a:t>
            </a:r>
          </a:p>
          <a:p>
            <a:pPr marL="203200" indent="0">
              <a:buNone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Mire jó ez?:</a:t>
            </a:r>
            <a:r>
              <a:rPr lang="hu-HU" sz="2800" b="1" dirty="0">
                <a:solidFill>
                  <a:schemeClr val="bg2"/>
                </a:solidFill>
              </a:rPr>
              <a:t> </a:t>
            </a:r>
            <a:r>
              <a:rPr lang="hu-HU" sz="2800" dirty="0">
                <a:solidFill>
                  <a:schemeClr val="bg2"/>
                </a:solidFill>
              </a:rPr>
              <a:t>Ez alapján képet kapunk a vízfolyások ökológiai állapotáról, tisztaságáról. 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A BBI módszerből minimális változtatásokkal létrehozták a BISEL módszert, amely középiskolákban is végezhető. </a:t>
            </a:r>
          </a:p>
          <a:p>
            <a:pPr marL="203200" indent="0">
              <a:buNone/>
            </a:pPr>
            <a:endParaRPr lang="hu-HU" sz="2800" dirty="0">
              <a:solidFill>
                <a:schemeClr val="bg2"/>
              </a:solidFill>
            </a:endParaRPr>
          </a:p>
          <a:p>
            <a:pPr marL="660400" indent="-457200"/>
            <a:endParaRPr lang="hu-HU" sz="2800" dirty="0">
              <a:solidFill>
                <a:schemeClr val="bg2"/>
              </a:solidFill>
            </a:endParaRPr>
          </a:p>
          <a:p>
            <a:pPr marL="660400" indent="-457200"/>
            <a:endParaRPr lang="hu-HU" sz="2800" dirty="0">
              <a:solidFill>
                <a:schemeClr val="bg2"/>
              </a:solidFill>
            </a:endParaRPr>
          </a:p>
          <a:p>
            <a:pPr marL="203200" indent="0">
              <a:buNone/>
            </a:pPr>
            <a:endParaRPr lang="hu-HU" sz="2800" dirty="0">
              <a:solidFill>
                <a:schemeClr val="bg2"/>
              </a:solidFill>
            </a:endParaRPr>
          </a:p>
          <a:p>
            <a:pPr marL="608965" indent="-405765"/>
            <a:endParaRPr lang="hu-HU" sz="2800" dirty="0">
              <a:solidFill>
                <a:schemeClr val="bg2"/>
              </a:solidFill>
            </a:endParaRPr>
          </a:p>
          <a:p>
            <a:pPr marL="608965" indent="-405765"/>
            <a:endParaRPr lang="hu-HU" sz="2800" dirty="0">
              <a:solidFill>
                <a:schemeClr val="bg2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D577601-14D6-4C0A-A221-72C603FC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229289"/>
            <a:ext cx="10290400" cy="677336"/>
          </a:xfrm>
        </p:spPr>
        <p:txBody>
          <a:bodyPr/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is az a bioindikáció?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C552905B-4BC5-45D4-92CB-B194E1A0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54" y="3958049"/>
            <a:ext cx="8120329" cy="2421221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760B5A73-CE0E-4AA2-8036-6DB76EE6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213" y="2781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A6672896-1734-4ACA-AAC8-053E67E8E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800" y="1056148"/>
            <a:ext cx="10290400" cy="5726791"/>
          </a:xfrm>
        </p:spPr>
        <p:txBody>
          <a:bodyPr/>
          <a:lstStyle/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Belga </a:t>
            </a:r>
            <a:r>
              <a:rPr lang="hu-HU" sz="2800" dirty="0" err="1">
                <a:solidFill>
                  <a:schemeClr val="bg2"/>
                </a:solidFill>
              </a:rPr>
              <a:t>Biotikus</a:t>
            </a:r>
            <a:r>
              <a:rPr lang="hu-HU" sz="2800" dirty="0">
                <a:solidFill>
                  <a:schemeClr val="bg2"/>
                </a:solidFill>
              </a:rPr>
              <a:t> Index (BBI) egyszerűsített változata.</a:t>
            </a:r>
            <a:endParaRPr lang="hu-HU" dirty="0">
              <a:solidFill>
                <a:schemeClr val="bg2"/>
              </a:solidFill>
            </a:endParaRP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Vízvizsgálat Középiskolások számára.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Gyors, olcsó, könnyen tanagyagba illeszthető, nem igényel szaktudást. 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dirty="0">
                <a:solidFill>
                  <a:schemeClr val="bg2"/>
                </a:solidFill>
              </a:rPr>
              <a:t>Kémiai és biológia vizsgálatok. 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Alapelv: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Vízminőség változása           flóra, fauna </a:t>
            </a:r>
          </a:p>
          <a:p>
            <a:pPr marL="717550" indent="-514350">
              <a:buAutoNum type="arabicPeriod"/>
            </a:pPr>
            <a:r>
              <a:rPr lang="hu-HU" sz="2800" dirty="0" err="1">
                <a:solidFill>
                  <a:schemeClr val="bg2"/>
                </a:solidFill>
              </a:rPr>
              <a:t>Makrogerinctelenek</a:t>
            </a:r>
            <a:r>
              <a:rPr lang="hu-HU" sz="2800" dirty="0">
                <a:solidFill>
                  <a:schemeClr val="bg2"/>
                </a:solidFill>
              </a:rPr>
              <a:t>            </a:t>
            </a:r>
            <a:r>
              <a:rPr lang="hu-HU" sz="2800" dirty="0" err="1">
                <a:solidFill>
                  <a:schemeClr val="bg2"/>
                </a:solidFill>
              </a:rPr>
              <a:t>bioindikátorok</a:t>
            </a:r>
            <a:endParaRPr lang="hu-HU" sz="2800" dirty="0">
              <a:solidFill>
                <a:schemeClr val="bg2"/>
              </a:solidFill>
            </a:endParaRP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Érzékenyebb élőlény            tisztább vízben marad életben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Tisztább víz           többféle élőlény </a:t>
            </a:r>
          </a:p>
          <a:p>
            <a:pPr marL="717550" indent="-514350">
              <a:buAutoNum type="arabicPeriod"/>
            </a:pPr>
            <a:endParaRPr lang="hu-HU" sz="2800" dirty="0">
              <a:solidFill>
                <a:schemeClr val="bg2"/>
              </a:solidFill>
            </a:endParaRPr>
          </a:p>
          <a:p>
            <a:pPr marL="203200" indent="0">
              <a:buNone/>
            </a:pPr>
            <a:endParaRPr lang="hu-HU" sz="2800" dirty="0">
              <a:solidFill>
                <a:schemeClr val="bg2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BFD3E562-DBC8-4AE4-A252-9E2EB114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358685"/>
            <a:ext cx="10290400" cy="706091"/>
          </a:xfrm>
        </p:spPr>
        <p:txBody>
          <a:bodyPr/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is az a BISEL? </a:t>
            </a:r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CC5FCF0C-C948-419C-994C-099CB577A2CD}"/>
              </a:ext>
            </a:extLst>
          </p:cNvPr>
          <p:cNvSpPr/>
          <p:nvPr/>
        </p:nvSpPr>
        <p:spPr>
          <a:xfrm>
            <a:off x="5303073" y="3745604"/>
            <a:ext cx="718869" cy="35943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ABDC8444-ACDC-41B8-A5AD-33B55A6387D2}"/>
              </a:ext>
            </a:extLst>
          </p:cNvPr>
          <p:cNvSpPr/>
          <p:nvPr/>
        </p:nvSpPr>
        <p:spPr>
          <a:xfrm>
            <a:off x="5144921" y="4205679"/>
            <a:ext cx="718869" cy="35943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90B46F1A-E5B3-41CF-9DB2-B625B6D16E9B}"/>
              </a:ext>
            </a:extLst>
          </p:cNvPr>
          <p:cNvSpPr/>
          <p:nvPr/>
        </p:nvSpPr>
        <p:spPr>
          <a:xfrm>
            <a:off x="5058658" y="4608245"/>
            <a:ext cx="718869" cy="35943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9FFF0AA7-8D6D-4C3F-A7DE-0CA0CD3F41F1}"/>
              </a:ext>
            </a:extLst>
          </p:cNvPr>
          <p:cNvSpPr/>
          <p:nvPr/>
        </p:nvSpPr>
        <p:spPr>
          <a:xfrm>
            <a:off x="3764695" y="5082698"/>
            <a:ext cx="718869" cy="35943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8BF31EFC-99CA-4CB4-93E6-FD9955CD9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332E8D1-A27B-4303-BB56-7938B1006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800" y="481053"/>
            <a:ext cx="6954853" cy="5755547"/>
          </a:xfrm>
        </p:spPr>
        <p:txBody>
          <a:bodyPr/>
          <a:lstStyle/>
          <a:p>
            <a:pPr marL="203200" indent="0">
              <a:buNone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Módszer: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Mintavétel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Feldolgozás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Értékelés</a:t>
            </a:r>
          </a:p>
          <a:p>
            <a:pPr marL="203200" indent="0">
              <a:buNone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Eszközei: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hu-HU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Mintavételi eszköz (háló)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Gumicsizma (un. Kantáros mellcsizma)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Műanyag tálca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Edények, kisebb tálcák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Műanyag kanál, csipesz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Műanyag vödör 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Gyorstesztek, hőmérő, nagyító, kesztyű</a:t>
            </a:r>
          </a:p>
          <a:p>
            <a:pPr marL="717550" indent="-514350">
              <a:buAutoNum type="arabicPeriod"/>
            </a:pPr>
            <a:r>
              <a:rPr lang="hu-HU" sz="2800" dirty="0">
                <a:solidFill>
                  <a:schemeClr val="bg2"/>
                </a:solidFill>
              </a:rPr>
              <a:t>Szabványos BISEL táblázat </a:t>
            </a:r>
          </a:p>
          <a:p>
            <a:pPr marL="717550" indent="-514350">
              <a:buAutoNum type="arabicPeriod"/>
            </a:pPr>
            <a:endParaRPr lang="hu-HU" sz="2800" dirty="0">
              <a:solidFill>
                <a:srgbClr val="0E4042"/>
              </a:solidFill>
            </a:endParaRPr>
          </a:p>
          <a:p>
            <a:pPr marL="203200" indent="0">
              <a:buNone/>
            </a:pPr>
            <a:endParaRPr lang="hu-HU" dirty="0">
              <a:solidFill>
                <a:srgbClr val="000000"/>
              </a:solidFill>
            </a:endParaRPr>
          </a:p>
          <a:p>
            <a:pPr marL="717550" indent="-514350">
              <a:buAutoNum type="arabicPeriod"/>
            </a:pPr>
            <a:endParaRPr lang="hu-HU" sz="2800" dirty="0">
              <a:solidFill>
                <a:schemeClr val="bg2"/>
              </a:solidFill>
            </a:endParaRPr>
          </a:p>
          <a:p>
            <a:pPr marL="717550" indent="-514350">
              <a:buAutoNum type="arabicPeriod"/>
            </a:pPr>
            <a:endParaRPr lang="hu-HU" sz="2800" dirty="0">
              <a:solidFill>
                <a:schemeClr val="bg2"/>
              </a:solidFill>
            </a:endParaRPr>
          </a:p>
        </p:txBody>
      </p:sp>
      <p:pic>
        <p:nvPicPr>
          <p:cNvPr id="7" name="Kép 7">
            <a:extLst>
              <a:ext uri="{FF2B5EF4-FFF2-40B4-BE49-F238E27FC236}">
                <a16:creationId xmlns:a16="http://schemas.microsoft.com/office/drawing/2014/main" id="{E1E1033C-18A4-4BB7-9B6E-31A38E45F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74" y="95429"/>
            <a:ext cx="2886075" cy="291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8" descr="A képen asztal látható&#10;&#10;Automatikusan generált leírás">
            <a:extLst>
              <a:ext uri="{FF2B5EF4-FFF2-40B4-BE49-F238E27FC236}">
                <a16:creationId xmlns:a16="http://schemas.microsoft.com/office/drawing/2014/main" id="{9E4D757F-BF2B-4452-A751-86F0E7354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356" y="1640984"/>
            <a:ext cx="3537228" cy="4970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E9D0115A-E11C-48F2-9703-75011A6D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F871290-6247-44CC-92DF-81E0439E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800" y="754224"/>
            <a:ext cx="5675269" cy="5482376"/>
          </a:xfrm>
        </p:spPr>
        <p:txBody>
          <a:bodyPr/>
          <a:lstStyle/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Vízfolyás neve:</a:t>
            </a:r>
            <a:r>
              <a:rPr lang="hu-HU" sz="2800" dirty="0">
                <a:solidFill>
                  <a:schemeClr val="bg2"/>
                </a:solidFill>
              </a:rPr>
              <a:t> Bénye-Patak</a:t>
            </a:r>
            <a:endParaRPr lang="hu-HU" sz="2800" b="1" u="sng" dirty="0">
              <a:solidFill>
                <a:schemeClr val="bg2"/>
              </a:solidFill>
            </a:endParaRP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Vízfolyás típusa:</a:t>
            </a:r>
            <a:r>
              <a:rPr lang="hu-HU" sz="2800" dirty="0">
                <a:solidFill>
                  <a:schemeClr val="bg2"/>
                </a:solidFill>
              </a:rPr>
              <a:t> síkvidéki 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Vízfolyás szélessége: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5-10m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Átlagos vízmélység: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0,1- 0,5m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Áramlás sebessége: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gyors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Meder jellemző anyaga: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kavics, iszap, sár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Meder állapota: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tiszta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Kitettség mértéke: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nyitott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Vízpart esése: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meredek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Vízpart szerkezete: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félig természetes, félig mesterséges</a:t>
            </a: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Vízpart borítása:</a:t>
            </a:r>
            <a:r>
              <a:rPr lang="hu-H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fű, fűfélék</a:t>
            </a:r>
          </a:p>
          <a:p>
            <a:pPr marL="608965" indent="-405765"/>
            <a:endParaRPr lang="hu-HU" sz="2800" dirty="0">
              <a:solidFill>
                <a:schemeClr val="bg2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EAAAAE3D-4D9C-42DB-9AD8-388F8632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0"/>
            <a:ext cx="8496525" cy="591071"/>
          </a:xfrm>
        </p:spPr>
        <p:txBody>
          <a:bodyPr/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mintavételi terület bemutatása</a:t>
            </a:r>
          </a:p>
        </p:txBody>
      </p:sp>
      <p:pic>
        <p:nvPicPr>
          <p:cNvPr id="4" name="Kép 4" descr="A képen fa, kültéri, égbolt, vonat látható&#10;&#10;Automatikusan generált leírás">
            <a:extLst>
              <a:ext uri="{FF2B5EF4-FFF2-40B4-BE49-F238E27FC236}">
                <a16:creationId xmlns:a16="http://schemas.microsoft.com/office/drawing/2014/main" id="{BA2F97AF-4A36-4640-A638-D86ABA8A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965" y="2043696"/>
            <a:ext cx="5158595" cy="388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CB6C0E6C-BF66-47CB-A18E-5FA8D89F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8BC606A-C0C7-4C1F-BD5E-8D3E443E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837" y="1084901"/>
            <a:ext cx="6671279" cy="3872114"/>
          </a:xfrm>
        </p:spPr>
        <p:txBody>
          <a:bodyPr/>
          <a:lstStyle/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Elsődleges földhasználati mód a vízfolyás mentén felfelé:</a:t>
            </a:r>
            <a:r>
              <a:rPr lang="hu-HU" sz="2800" b="1" dirty="0">
                <a:solidFill>
                  <a:schemeClr val="bg2"/>
                </a:solidFill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szántóföld</a:t>
            </a:r>
          </a:p>
          <a:p>
            <a:pPr marL="203200" indent="0">
              <a:buSzPct val="75000"/>
              <a:buNone/>
            </a:pPr>
            <a:endParaRPr lang="en-US" sz="2800" dirty="0">
              <a:solidFill>
                <a:schemeClr val="bg2"/>
              </a:solidFill>
            </a:endParaRPr>
          </a:p>
          <a:p>
            <a:pPr marL="660400" indent="-457200">
              <a:buSzPct val="75000"/>
              <a:buFont typeface="Webdings" panose="05030102010509060703" pitchFamily="18" charset="2"/>
              <a:buChar char="ü"/>
            </a:pPr>
            <a:r>
              <a:rPr lang="hu-HU" sz="2800" b="1" u="sng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Makroszennyezés</a:t>
            </a:r>
            <a:r>
              <a:rPr lang="hu-HU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u-HU" sz="2800" b="1" u="sng" dirty="0">
                <a:solidFill>
                  <a:schemeClr val="bg2"/>
                </a:solidFill>
              </a:rPr>
              <a:t> </a:t>
            </a:r>
            <a:r>
              <a:rPr lang="hu-HU" sz="2800" dirty="0">
                <a:solidFill>
                  <a:schemeClr val="bg2"/>
                </a:solidFill>
              </a:rPr>
              <a:t> műanyag</a:t>
            </a:r>
            <a:endParaRPr lang="en-US" sz="2800" dirty="0">
              <a:solidFill>
                <a:schemeClr val="bg2"/>
              </a:solidFill>
            </a:endParaRPr>
          </a:p>
          <a:p>
            <a:pPr marL="660400" indent="-457200"/>
            <a:endParaRPr lang="hu-HU" sz="2800" b="1" dirty="0">
              <a:solidFill>
                <a:schemeClr val="bg2"/>
              </a:solidFill>
            </a:endParaRPr>
          </a:p>
          <a:p>
            <a:pPr marL="203200" indent="0">
              <a:buNone/>
            </a:pPr>
            <a:endParaRPr lang="hu-HU" sz="2800" dirty="0">
              <a:solidFill>
                <a:schemeClr val="bg2"/>
              </a:solidFill>
            </a:endParaRPr>
          </a:p>
        </p:txBody>
      </p:sp>
      <p:pic>
        <p:nvPicPr>
          <p:cNvPr id="5" name="Kép 5" descr="A képen fa, kültéri, vonat, égbolt látható&#10;&#10;Automatikusan generált leírás">
            <a:extLst>
              <a:ext uri="{FF2B5EF4-FFF2-40B4-BE49-F238E27FC236}">
                <a16:creationId xmlns:a16="http://schemas.microsoft.com/office/drawing/2014/main" id="{57068054-1069-4DD4-AF93-AFDE8336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726" y="1190242"/>
            <a:ext cx="4159921" cy="558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032CDE0E-A799-4B82-AC4D-97213167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740B14ED-F9D9-44C1-929F-FA4EFC5BA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45996"/>
            <a:ext cx="9234209" cy="5491300"/>
          </a:xfrm>
        </p:spPr>
        <p:txBody>
          <a:bodyPr/>
          <a:lstStyle/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mintavétel ideje</a:t>
            </a:r>
            <a:r>
              <a:rPr lang="hu-HU" sz="28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2021.05.11; </a:t>
            </a: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Időpontja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</a:t>
            </a:r>
            <a:r>
              <a:rPr lang="hu-HU" sz="2800" baseline="300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-11</a:t>
            </a:r>
            <a:r>
              <a:rPr lang="hu-HU" sz="2800" baseline="300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Időjárási körülmények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napos égbolt, szélcsend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Mintavételi eszközök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vízanalitikai készlet, BISEL-háló 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2800" b="1" u="sng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Eljárás menete</a:t>
            </a: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717545" indent="-514350">
              <a:spcAft>
                <a:spcPts val="800"/>
              </a:spcAft>
              <a:buSzPct val="75000"/>
              <a:buFont typeface="+mj-lt"/>
              <a:buAutoNum type="arabicParenR"/>
            </a:pP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hálóval begyűjtött élőlények tálkába helyezése</a:t>
            </a:r>
          </a:p>
          <a:p>
            <a:pPr marL="717545" indent="-514350">
              <a:spcAft>
                <a:spcPts val="800"/>
              </a:spcAft>
              <a:buSzPct val="75000"/>
              <a:buFont typeface="+mj-lt"/>
              <a:buAutoNum type="arabicParenR"/>
            </a:pP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Taxonok szétválogatása csipesszel</a:t>
            </a:r>
          </a:p>
          <a:p>
            <a:pPr marL="717545" indent="-514350">
              <a:spcAft>
                <a:spcPts val="800"/>
              </a:spcAft>
              <a:buSzPct val="75000"/>
              <a:buFont typeface="+mj-lt"/>
              <a:buAutoNum type="arabicParenR"/>
            </a:pP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BISEL-index és színkód megállapítása</a:t>
            </a:r>
          </a:p>
          <a:p>
            <a:pPr marL="717545" indent="-514350">
              <a:spcAft>
                <a:spcPts val="800"/>
              </a:spcAft>
              <a:buSzPct val="75000"/>
              <a:buFont typeface="+mj-lt"/>
              <a:buAutoNum type="arabicParenR"/>
            </a:pPr>
            <a:r>
              <a:rPr lang="hu-HU" sz="2800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Eközben a kémiai vizsgálatok (pH; ammónium-, nitrát-, foszfát- és nitrit-tartalom; teljes vízkeménység mérése) elvégzése</a:t>
            </a:r>
          </a:p>
          <a:p>
            <a:pPr>
              <a:buSzPct val="75000"/>
              <a:buFont typeface="Webdings" panose="05030102010509060703" pitchFamily="18" charset="2"/>
              <a:buChar char="ü"/>
            </a:pPr>
            <a:endParaRPr lang="hu-HU" sz="2800" baseline="30000">
              <a:solidFill>
                <a:srgbClr val="0E4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75000"/>
              <a:buFont typeface="Webdings" panose="05030102010509060703" pitchFamily="18" charset="2"/>
              <a:buChar char="ü"/>
            </a:pPr>
            <a:endParaRPr lang="hu-HU" sz="2800">
              <a:solidFill>
                <a:srgbClr val="0E4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54CC27FC-A631-41D2-AA15-3534854B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0" y="71293"/>
            <a:ext cx="10290400" cy="763600"/>
          </a:xfrm>
        </p:spPr>
        <p:txBody>
          <a:bodyPr/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mintavétel és körülményei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A6B0BE3-72F2-4466-9086-B79A8FF5F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18"/>
          <a:stretch/>
        </p:blipFill>
        <p:spPr>
          <a:xfrm>
            <a:off x="9776505" y="1284906"/>
            <a:ext cx="1743335" cy="326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2D883A-E68F-4144-9E54-AA6CCCD7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732" y="4667836"/>
            <a:ext cx="3629046" cy="217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6735F234-546D-4BBC-8A3E-ADFB01238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8F79631-A2FE-48EB-9B4C-423963C4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15" y="1231594"/>
            <a:ext cx="2410705" cy="540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2CC6CAC-1FC8-48FB-A7AD-3945EB9E4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9" y="80655"/>
            <a:ext cx="3460652" cy="46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81A66E2-29ED-4753-B31E-35BDD69F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95" y="80655"/>
            <a:ext cx="1953212" cy="260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107409A-8A87-41C2-80D2-91C6B2C00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801" y="2574388"/>
            <a:ext cx="3086364" cy="41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F7CB4BA-6441-4AA2-AB60-9A0F97F53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079" y="2912012"/>
            <a:ext cx="1646363" cy="377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822F582-C3A7-4DB2-B070-78DB22177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224538" y="-186947"/>
            <a:ext cx="2206889" cy="294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871146B-6D17-415F-BB4C-317A005D63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8" r="15556"/>
          <a:stretch/>
        </p:blipFill>
        <p:spPr>
          <a:xfrm>
            <a:off x="396015" y="4850455"/>
            <a:ext cx="2931459" cy="192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B78C51B9-2E33-44D0-9203-64C0CC7B0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8C9F9F04-0C94-409A-BCBF-040A850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09" y="1530600"/>
            <a:ext cx="11746523" cy="4706000"/>
          </a:xfrm>
        </p:spPr>
        <p:txBody>
          <a:bodyPr numCol="1"/>
          <a:lstStyle/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Bolharák</a:t>
            </a:r>
            <a:r>
              <a:rPr lang="hu-HU" sz="3200">
                <a:solidFill>
                  <a:srgbClr val="0E4042"/>
                </a:solidFill>
              </a:rPr>
              <a:t> (több)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Púposszúnyoglárva</a:t>
            </a:r>
            <a:r>
              <a:rPr lang="hu-HU" sz="3200" b="1">
                <a:solidFill>
                  <a:srgbClr val="0E4042"/>
                </a:solidFill>
              </a:rPr>
              <a:t> </a:t>
            </a:r>
            <a:r>
              <a:rPr lang="hu-HU" sz="3200">
                <a:solidFill>
                  <a:srgbClr val="0E4042"/>
                </a:solidFill>
              </a:rPr>
              <a:t>(egy)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Erezett kérész </a:t>
            </a:r>
            <a:r>
              <a:rPr lang="hu-HU" sz="3200">
                <a:solidFill>
                  <a:srgbClr val="0E4042"/>
                </a:solidFill>
              </a:rPr>
              <a:t>(több)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Kérész </a:t>
            </a:r>
            <a:r>
              <a:rPr lang="hu-HU" sz="3200">
                <a:solidFill>
                  <a:srgbClr val="0E4042"/>
                </a:solidFill>
              </a:rPr>
              <a:t>(több)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Víziskorpió </a:t>
            </a:r>
            <a:r>
              <a:rPr lang="hu-HU" sz="3200">
                <a:solidFill>
                  <a:srgbClr val="0E4042"/>
                </a:solidFill>
              </a:rPr>
              <a:t>(több)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Légylárva </a:t>
            </a:r>
            <a:r>
              <a:rPr lang="hu-HU" sz="3200">
                <a:solidFill>
                  <a:srgbClr val="0E4042"/>
                </a:solidFill>
              </a:rPr>
              <a:t>(egy)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Bogárlárva </a:t>
            </a:r>
            <a:r>
              <a:rPr lang="hu-HU" sz="3200">
                <a:solidFill>
                  <a:srgbClr val="0E4042"/>
                </a:solidFill>
              </a:rPr>
              <a:t>(több)</a:t>
            </a:r>
          </a:p>
          <a:p>
            <a:pPr>
              <a:spcAft>
                <a:spcPts val="800"/>
              </a:spcAft>
              <a:buSzPct val="75000"/>
              <a:buFont typeface="Webdings" panose="05030102010509060703" pitchFamily="18" charset="2"/>
              <a:buChar char="ü"/>
            </a:pPr>
            <a:r>
              <a:rPr lang="hu-HU" sz="3200" b="1">
                <a:solidFill>
                  <a:srgbClr val="0E4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Pióca</a:t>
            </a:r>
            <a:r>
              <a:rPr lang="hu-HU" sz="3200">
                <a:solidFill>
                  <a:srgbClr val="0E4042"/>
                </a:solidFill>
              </a:rPr>
              <a:t> (egy)</a:t>
            </a:r>
          </a:p>
          <a:p>
            <a:pPr>
              <a:buSzPct val="75000"/>
              <a:buFont typeface="Webdings" panose="05030102010509060703" pitchFamily="18" charset="2"/>
              <a:buChar char="ü"/>
            </a:pPr>
            <a:endParaRPr lang="hu-HU" sz="3200">
              <a:solidFill>
                <a:srgbClr val="0E4042"/>
              </a:solidFill>
            </a:endParaRPr>
          </a:p>
          <a:p>
            <a:pPr>
              <a:buSzPct val="75000"/>
              <a:buFont typeface="Webdings" panose="05030102010509060703" pitchFamily="18" charset="2"/>
              <a:buChar char="ü"/>
            </a:pPr>
            <a:endParaRPr lang="hu-HU" sz="3200">
              <a:solidFill>
                <a:srgbClr val="0E4042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FAB3EE19-5AE5-4175-82C3-D7378302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75" y="656054"/>
            <a:ext cx="9036275" cy="684225"/>
          </a:xfrm>
        </p:spPr>
        <p:txBody>
          <a:bodyPr/>
          <a:lstStyle/>
          <a:p>
            <a:pPr algn="ctr"/>
            <a:r>
              <a:rPr lang="hu-HU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Megfigyelt makrogerinctelen taxonok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635180A-6425-4460-8D8E-03D29628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190" y="1644512"/>
            <a:ext cx="2989519" cy="22381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C118120-DB7A-48C4-847A-D30A7EF11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923" b="18390"/>
          <a:stretch/>
        </p:blipFill>
        <p:spPr>
          <a:xfrm>
            <a:off x="4428245" y="4046583"/>
            <a:ext cx="3143250" cy="2515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EB0E0D9-8E25-4A7C-A1CE-D57D6F5FE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0" t="33150" r="-321" b="39568"/>
          <a:stretch/>
        </p:blipFill>
        <p:spPr>
          <a:xfrm>
            <a:off x="7971447" y="4489605"/>
            <a:ext cx="3597862" cy="2095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C011E57-C9A7-49A6-8A02-8B68767454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770" b="15930"/>
          <a:stretch/>
        </p:blipFill>
        <p:spPr>
          <a:xfrm>
            <a:off x="8801834" y="1291852"/>
            <a:ext cx="2219818" cy="3008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466621-0F11-412A-914F-1C5D03B5A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212" y="2782"/>
            <a:ext cx="2743200" cy="1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CD69F4DEE260F4B93FDC02AAA03F065" ma:contentTypeVersion="2" ma:contentTypeDescription="Új dokumentum létrehozása." ma:contentTypeScope="" ma:versionID="dd5ba59c7b1fbe131ae8986dd51146d4">
  <xsd:schema xmlns:xsd="http://www.w3.org/2001/XMLSchema" xmlns:xs="http://www.w3.org/2001/XMLSchema" xmlns:p="http://schemas.microsoft.com/office/2006/metadata/properties" xmlns:ns2="17d08411-8512-4d6b-99a4-55504a86fa75" targetNamespace="http://schemas.microsoft.com/office/2006/metadata/properties" ma:root="true" ma:fieldsID="146b8884baa74b8d3b3d1b3f40035147" ns2:_="">
    <xsd:import namespace="17d08411-8512-4d6b-99a4-55504a86fa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08411-8512-4d6b-99a4-55504a86f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0AF34F-F03F-4519-9CD9-F40DAF168905}">
  <ds:schemaRefs>
    <ds:schemaRef ds:uri="17d08411-8512-4d6b-99a4-55504a86fa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907BFC-9F53-4591-A5EB-87283F7517B8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7d08411-8512-4d6b-99a4-55504a86fa7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BD8F26-0178-4480-888D-F74EFBB0F1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Science Subject for Middle School - 6th Grade_ Biology by Slidesgo</Template>
  <TotalTime>3</TotalTime>
  <Words>501</Words>
  <Application>Microsoft Office PowerPoint</Application>
  <PresentationFormat>Widescreen</PresentationFormat>
  <Paragraphs>93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Science Subject for Middle School - 6th Grade: Biology by Slidesgo</vt:lpstr>
      <vt:lpstr>Slidesgo Final Pages</vt:lpstr>
      <vt:lpstr>A BISEL-módszer</vt:lpstr>
      <vt:lpstr>Mi is az a bioindikáció?</vt:lpstr>
      <vt:lpstr>Mi is az a BISEL? </vt:lpstr>
      <vt:lpstr>PowerPoint Presentation</vt:lpstr>
      <vt:lpstr>A mintavételi terület bemutatása</vt:lpstr>
      <vt:lpstr>PowerPoint Presentation</vt:lpstr>
      <vt:lpstr>A mintavétel és körülményei</vt:lpstr>
      <vt:lpstr>PowerPoint Presentation</vt:lpstr>
      <vt:lpstr>Megfigyelt makrogerinctelen taxonok</vt:lpstr>
      <vt:lpstr>Eredmények</vt:lpstr>
      <vt:lpstr>Következtetések, összegzés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BISEL-módszer</dc:title>
  <dc:creator>Kenéz Márton</dc:creator>
  <cp:lastModifiedBy>Kenéz Márton</cp:lastModifiedBy>
  <cp:revision>27</cp:revision>
  <dcterms:created xsi:type="dcterms:W3CDTF">2021-12-09T17:10:39Z</dcterms:created>
  <dcterms:modified xsi:type="dcterms:W3CDTF">2021-12-13T08:34:24Z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0x0101008CD69F4DEE260F4B93FDC02AAA03F065</vt:lpwstr>
  </property>
</Properties>
</file>