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62" r:id="rId6"/>
    <p:sldId id="257" r:id="rId7"/>
    <p:sldId id="263" r:id="rId8"/>
    <p:sldId id="258" r:id="rId9"/>
    <p:sldId id="259" r:id="rId10"/>
    <p:sldId id="261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4FD866-F8C8-42D1-903E-A721C4AC60CC}" v="403" dt="2021-12-13T13:46:08.984"/>
    <p1510:client id="{597EB971-DCDD-4E2E-B39A-1F1CAE1228FA}" v="16" dt="2021-12-12T17:28:36.904"/>
    <p1510:client id="{5FC397E7-B6D4-4883-966A-1938083485FE}" v="1" dt="2021-12-13T17:08:31.054"/>
    <p1510:client id="{6F733459-AD4F-4546-AD9C-C28A38BFA026}" v="19" dt="2021-12-13T08:39:39.419"/>
    <p1510:client id="{A7236A11-26DA-44BF-B3DB-FE0996FB909A}" v="10" dt="2021-12-13T13:09:15.390"/>
    <p1510:client id="{C72F0F0C-220D-4A2A-B9D9-EE0934382049}" v="2" dt="2021-12-14T09:11:40.0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rga Petra" userId="S::varga.petra@student.szerencsiszc.hu::8cb96708-5358-4428-bb01-6aaff811eab0" providerId="AD" clId="Web-{597EB971-DCDD-4E2E-B39A-1F1CAE1228FA}"/>
    <pc:docChg chg="addSld delSld modSld sldOrd">
      <pc:chgData name="Varga Petra" userId="S::varga.petra@student.szerencsiszc.hu::8cb96708-5358-4428-bb01-6aaff811eab0" providerId="AD" clId="Web-{597EB971-DCDD-4E2E-B39A-1F1CAE1228FA}" dt="2021-12-12T17:28:34.951" v="14" actId="20577"/>
      <pc:docMkLst>
        <pc:docMk/>
      </pc:docMkLst>
      <pc:sldChg chg="new del ord">
        <pc:chgData name="Varga Petra" userId="S::varga.petra@student.szerencsiszc.hu::8cb96708-5358-4428-bb01-6aaff811eab0" providerId="AD" clId="Web-{597EB971-DCDD-4E2E-B39A-1F1CAE1228FA}" dt="2021-12-12T17:27:36.121" v="4"/>
        <pc:sldMkLst>
          <pc:docMk/>
          <pc:sldMk cId="2150393604" sldId="260"/>
        </pc:sldMkLst>
      </pc:sldChg>
      <pc:sldChg chg="modSp new">
        <pc:chgData name="Varga Petra" userId="S::varga.petra@student.szerencsiszc.hu::8cb96708-5358-4428-bb01-6aaff811eab0" providerId="AD" clId="Web-{597EB971-DCDD-4E2E-B39A-1F1CAE1228FA}" dt="2021-12-12T17:28:34.951" v="14" actId="20577"/>
        <pc:sldMkLst>
          <pc:docMk/>
          <pc:sldMk cId="1669023801" sldId="261"/>
        </pc:sldMkLst>
        <pc:spChg chg="mod">
          <ac:chgData name="Varga Petra" userId="S::varga.petra@student.szerencsiszc.hu::8cb96708-5358-4428-bb01-6aaff811eab0" providerId="AD" clId="Web-{597EB971-DCDD-4E2E-B39A-1F1CAE1228FA}" dt="2021-12-12T17:28:34.951" v="14" actId="20577"/>
          <ac:spMkLst>
            <pc:docMk/>
            <pc:sldMk cId="1669023801" sldId="261"/>
            <ac:spMk id="2" creationId="{7FEE0C89-1C00-4296-8DA2-46F8C7F489F4}"/>
          </ac:spMkLst>
        </pc:spChg>
      </pc:sldChg>
    </pc:docChg>
  </pc:docChgLst>
  <pc:docChgLst>
    <pc:chgData name="Kranyikovics Miklós Márk" userId="S::kranyikovics.miklos.mark@student.szerencsiszc.hu::67b3a9ee-c254-4eca-8704-23a571d1b53e" providerId="AD" clId="Web-{5FC397E7-B6D4-4883-966A-1938083485FE}"/>
    <pc:docChg chg="modSld">
      <pc:chgData name="Kranyikovics Miklós Márk" userId="S::kranyikovics.miklos.mark@student.szerencsiszc.hu::67b3a9ee-c254-4eca-8704-23a571d1b53e" providerId="AD" clId="Web-{5FC397E7-B6D4-4883-966A-1938083485FE}" dt="2021-12-13T17:08:31.054" v="0" actId="1076"/>
      <pc:docMkLst>
        <pc:docMk/>
      </pc:docMkLst>
      <pc:sldChg chg="modSp">
        <pc:chgData name="Kranyikovics Miklós Márk" userId="S::kranyikovics.miklos.mark@student.szerencsiszc.hu::67b3a9ee-c254-4eca-8704-23a571d1b53e" providerId="AD" clId="Web-{5FC397E7-B6D4-4883-966A-1938083485FE}" dt="2021-12-13T17:08:31.054" v="0" actId="1076"/>
        <pc:sldMkLst>
          <pc:docMk/>
          <pc:sldMk cId="4093242368" sldId="263"/>
        </pc:sldMkLst>
        <pc:picChg chg="mod">
          <ac:chgData name="Kranyikovics Miklós Márk" userId="S::kranyikovics.miklos.mark@student.szerencsiszc.hu::67b3a9ee-c254-4eca-8704-23a571d1b53e" providerId="AD" clId="Web-{5FC397E7-B6D4-4883-966A-1938083485FE}" dt="2021-12-13T17:08:31.054" v="0" actId="1076"/>
          <ac:picMkLst>
            <pc:docMk/>
            <pc:sldMk cId="4093242368" sldId="263"/>
            <ac:picMk id="10" creationId="{16F69213-78F9-4947-8743-3039B460BF0E}"/>
          </ac:picMkLst>
        </pc:picChg>
      </pc:sldChg>
    </pc:docChg>
  </pc:docChgLst>
  <pc:docChgLst>
    <pc:chgData name="Pataki Zsolt" userId="S::pataki.zsolt@szerencsiszc.hu::7c7cfb00-d4f9-40b9-b35b-a3ef04ab386e" providerId="AD" clId="Web-{C72F0F0C-220D-4A2A-B9D9-EE0934382049}"/>
    <pc:docChg chg="modSld">
      <pc:chgData name="Pataki Zsolt" userId="S::pataki.zsolt@szerencsiszc.hu::7c7cfb00-d4f9-40b9-b35b-a3ef04ab386e" providerId="AD" clId="Web-{C72F0F0C-220D-4A2A-B9D9-EE0934382049}" dt="2021-12-14T09:11:40.038" v="1"/>
      <pc:docMkLst>
        <pc:docMk/>
      </pc:docMkLst>
      <pc:sldChg chg="addSp delSp modSp">
        <pc:chgData name="Pataki Zsolt" userId="S::pataki.zsolt@szerencsiszc.hu::7c7cfb00-d4f9-40b9-b35b-a3ef04ab386e" providerId="AD" clId="Web-{C72F0F0C-220D-4A2A-B9D9-EE0934382049}" dt="2021-12-14T09:11:40.038" v="1"/>
        <pc:sldMkLst>
          <pc:docMk/>
          <pc:sldMk cId="1225676014" sldId="259"/>
        </pc:sldMkLst>
        <pc:picChg chg="add del mod">
          <ac:chgData name="Pataki Zsolt" userId="S::pataki.zsolt@szerencsiszc.hu::7c7cfb00-d4f9-40b9-b35b-a3ef04ab386e" providerId="AD" clId="Web-{C72F0F0C-220D-4A2A-B9D9-EE0934382049}" dt="2021-12-14T09:11:40.038" v="1"/>
          <ac:picMkLst>
            <pc:docMk/>
            <pc:sldMk cId="1225676014" sldId="259"/>
            <ac:picMk id="5" creationId="{FCEE1987-2395-4CF2-9359-C872759184FF}"/>
          </ac:picMkLst>
        </pc:picChg>
      </pc:sldChg>
    </pc:docChg>
  </pc:docChgLst>
  <pc:docChgLst>
    <pc:chgData name="Pataki Zsolt" userId="S::pataki.zsolt@szerencsiszc.hu::7c7cfb00-d4f9-40b9-b35b-a3ef04ab386e" providerId="AD" clId="Web-{A7236A11-26DA-44BF-B3DB-FE0996FB909A}"/>
    <pc:docChg chg="addSld modSld sldOrd">
      <pc:chgData name="Pataki Zsolt" userId="S::pataki.zsolt@szerencsiszc.hu::7c7cfb00-d4f9-40b9-b35b-a3ef04ab386e" providerId="AD" clId="Web-{A7236A11-26DA-44BF-B3DB-FE0996FB909A}" dt="2021-12-13T13:11:18.566" v="10"/>
      <pc:docMkLst>
        <pc:docMk/>
      </pc:docMkLst>
      <pc:sldChg chg="addSp delSp modSp new mod ord setBg">
        <pc:chgData name="Pataki Zsolt" userId="S::pataki.zsolt@szerencsiszc.hu::7c7cfb00-d4f9-40b9-b35b-a3ef04ab386e" providerId="AD" clId="Web-{A7236A11-26DA-44BF-B3DB-FE0996FB909A}" dt="2021-12-13T13:11:18.566" v="10"/>
        <pc:sldMkLst>
          <pc:docMk/>
          <pc:sldMk cId="14427080" sldId="262"/>
        </pc:sldMkLst>
        <pc:spChg chg="mod ord">
          <ac:chgData name="Pataki Zsolt" userId="S::pataki.zsolt@szerencsiszc.hu::7c7cfb00-d4f9-40b9-b35b-a3ef04ab386e" providerId="AD" clId="Web-{A7236A11-26DA-44BF-B3DB-FE0996FB909A}" dt="2021-12-13T13:11:18.566" v="10"/>
          <ac:spMkLst>
            <pc:docMk/>
            <pc:sldMk cId="14427080" sldId="262"/>
            <ac:spMk id="2" creationId="{3DC9015F-7B2C-4B4C-B9AC-720DB9C2C3F5}"/>
          </ac:spMkLst>
        </pc:spChg>
        <pc:spChg chg="del">
          <ac:chgData name="Pataki Zsolt" userId="S::pataki.zsolt@szerencsiszc.hu::7c7cfb00-d4f9-40b9-b35b-a3ef04ab386e" providerId="AD" clId="Web-{A7236A11-26DA-44BF-B3DB-FE0996FB909A}" dt="2021-12-13T12:53:23.812" v="5"/>
          <ac:spMkLst>
            <pc:docMk/>
            <pc:sldMk cId="14427080" sldId="262"/>
            <ac:spMk id="3" creationId="{3A42F504-6B99-4BB2-BA49-B04286DE8B96}"/>
          </ac:spMkLst>
        </pc:spChg>
        <pc:spChg chg="add del mod">
          <ac:chgData name="Pataki Zsolt" userId="S::pataki.zsolt@szerencsiszc.hu::7c7cfb00-d4f9-40b9-b35b-a3ef04ab386e" providerId="AD" clId="Web-{A7236A11-26DA-44BF-B3DB-FE0996FB909A}" dt="2021-12-13T13:09:11.203" v="8"/>
          <ac:spMkLst>
            <pc:docMk/>
            <pc:sldMk cId="14427080" sldId="262"/>
            <ac:spMk id="5" creationId="{8C4B8DD3-D831-4A02-AC6D-EADC17F5948A}"/>
          </ac:spMkLst>
        </pc:spChg>
        <pc:spChg chg="add">
          <ac:chgData name="Pataki Zsolt" userId="S::pataki.zsolt@szerencsiszc.hu::7c7cfb00-d4f9-40b9-b35b-a3ef04ab386e" providerId="AD" clId="Web-{A7236A11-26DA-44BF-B3DB-FE0996FB909A}" dt="2021-12-13T13:11:18.566" v="10"/>
          <ac:spMkLst>
            <pc:docMk/>
            <pc:sldMk cId="14427080" sldId="262"/>
            <ac:spMk id="10" creationId="{8E3D62AC-C3B3-44DE-B190-E770AC815405}"/>
          </ac:spMkLst>
        </pc:spChg>
        <pc:spChg chg="add">
          <ac:chgData name="Pataki Zsolt" userId="S::pataki.zsolt@szerencsiszc.hu::7c7cfb00-d4f9-40b9-b35b-a3ef04ab386e" providerId="AD" clId="Web-{A7236A11-26DA-44BF-B3DB-FE0996FB909A}" dt="2021-12-13T13:11:18.566" v="10"/>
          <ac:spMkLst>
            <pc:docMk/>
            <pc:sldMk cId="14427080" sldId="262"/>
            <ac:spMk id="13" creationId="{8F23F8A3-8FD7-4779-8323-FDC26BE99889}"/>
          </ac:spMkLst>
        </pc:spChg>
        <pc:spChg chg="add">
          <ac:chgData name="Pataki Zsolt" userId="S::pataki.zsolt@szerencsiszc.hu::7c7cfb00-d4f9-40b9-b35b-a3ef04ab386e" providerId="AD" clId="Web-{A7236A11-26DA-44BF-B3DB-FE0996FB909A}" dt="2021-12-13T13:11:18.566" v="10"/>
          <ac:spMkLst>
            <pc:docMk/>
            <pc:sldMk cId="14427080" sldId="262"/>
            <ac:spMk id="15" creationId="{F605C4CC-A25C-416F-8333-7CB7DC97D870}"/>
          </ac:spMkLst>
        </pc:spChg>
        <pc:picChg chg="add del mod ord">
          <ac:chgData name="Pataki Zsolt" userId="S::pataki.zsolt@szerencsiszc.hu::7c7cfb00-d4f9-40b9-b35b-a3ef04ab386e" providerId="AD" clId="Web-{A7236A11-26DA-44BF-B3DB-FE0996FB909A}" dt="2021-12-13T13:08:59.124" v="7"/>
          <ac:picMkLst>
            <pc:docMk/>
            <pc:sldMk cId="14427080" sldId="262"/>
            <ac:picMk id="4" creationId="{6659C8F6-394F-4894-925D-ABED8C46678F}"/>
          </ac:picMkLst>
        </pc:picChg>
        <pc:picChg chg="add mod ord">
          <ac:chgData name="Pataki Zsolt" userId="S::pataki.zsolt@szerencsiszc.hu::7c7cfb00-d4f9-40b9-b35b-a3ef04ab386e" providerId="AD" clId="Web-{A7236A11-26DA-44BF-B3DB-FE0996FB909A}" dt="2021-12-13T13:11:18.566" v="10"/>
          <ac:picMkLst>
            <pc:docMk/>
            <pc:sldMk cId="14427080" sldId="262"/>
            <ac:picMk id="6" creationId="{625C853B-FB86-41F8-87F9-809AFA45C713}"/>
          </ac:picMkLst>
        </pc:picChg>
      </pc:sldChg>
    </pc:docChg>
  </pc:docChgLst>
  <pc:docChgLst>
    <pc:chgData name="Pataki Zsolt" userId="S::pataki.zsolt@szerencsiszc.hu::7c7cfb00-d4f9-40b9-b35b-a3ef04ab386e" providerId="AD" clId="Web-{164FD866-F8C8-42D1-903E-A721C4AC60CC}"/>
    <pc:docChg chg="addSld delSld modSld sldOrd">
      <pc:chgData name="Pataki Zsolt" userId="S::pataki.zsolt@szerencsiszc.hu::7c7cfb00-d4f9-40b9-b35b-a3ef04ab386e" providerId="AD" clId="Web-{164FD866-F8C8-42D1-903E-A721C4AC60CC}" dt="2021-12-13T13:46:08.984" v="278" actId="14100"/>
      <pc:docMkLst>
        <pc:docMk/>
      </pc:docMkLst>
      <pc:sldChg chg="modSp">
        <pc:chgData name="Pataki Zsolt" userId="S::pataki.zsolt@szerencsiszc.hu::7c7cfb00-d4f9-40b9-b35b-a3ef04ab386e" providerId="AD" clId="Web-{164FD866-F8C8-42D1-903E-A721C4AC60CC}" dt="2021-12-13T13:43:05.760" v="255" actId="1076"/>
        <pc:sldMkLst>
          <pc:docMk/>
          <pc:sldMk cId="1960982970" sldId="256"/>
        </pc:sldMkLst>
        <pc:picChg chg="mod">
          <ac:chgData name="Pataki Zsolt" userId="S::pataki.zsolt@szerencsiszc.hu::7c7cfb00-d4f9-40b9-b35b-a3ef04ab386e" providerId="AD" clId="Web-{164FD866-F8C8-42D1-903E-A721C4AC60CC}" dt="2021-12-13T13:43:05.760" v="255" actId="1076"/>
          <ac:picMkLst>
            <pc:docMk/>
            <pc:sldMk cId="1960982970" sldId="256"/>
            <ac:picMk id="4" creationId="{4B3DA41B-B5EF-4FAD-B82F-B63533CB39DB}"/>
          </ac:picMkLst>
        </pc:picChg>
      </pc:sldChg>
      <pc:sldChg chg="addSp delSp modSp">
        <pc:chgData name="Pataki Zsolt" userId="S::pataki.zsolt@szerencsiszc.hu::7c7cfb00-d4f9-40b9-b35b-a3ef04ab386e" providerId="AD" clId="Web-{164FD866-F8C8-42D1-903E-A721C4AC60CC}" dt="2021-12-13T13:45:42.436" v="273" actId="1076"/>
        <pc:sldMkLst>
          <pc:docMk/>
          <pc:sldMk cId="3620849642" sldId="257"/>
        </pc:sldMkLst>
        <pc:spChg chg="mod">
          <ac:chgData name="Pataki Zsolt" userId="S::pataki.zsolt@szerencsiszc.hu::7c7cfb00-d4f9-40b9-b35b-a3ef04ab386e" providerId="AD" clId="Web-{164FD866-F8C8-42D1-903E-A721C4AC60CC}" dt="2021-12-13T13:43:54.434" v="260" actId="1076"/>
          <ac:spMkLst>
            <pc:docMk/>
            <pc:sldMk cId="3620849642" sldId="257"/>
            <ac:spMk id="2" creationId="{00000000-0000-0000-0000-000000000000}"/>
          </ac:spMkLst>
        </pc:spChg>
        <pc:spChg chg="mod">
          <ac:chgData name="Pataki Zsolt" userId="S::pataki.zsolt@szerencsiszc.hu::7c7cfb00-d4f9-40b9-b35b-a3ef04ab386e" providerId="AD" clId="Web-{164FD866-F8C8-42D1-903E-A721C4AC60CC}" dt="2021-12-13T13:43:57.121" v="261" actId="1076"/>
          <ac:spMkLst>
            <pc:docMk/>
            <pc:sldMk cId="3620849642" sldId="257"/>
            <ac:spMk id="3" creationId="{00000000-0000-0000-0000-000000000000}"/>
          </ac:spMkLst>
        </pc:spChg>
        <pc:picChg chg="mod">
          <ac:chgData name="Pataki Zsolt" userId="S::pataki.zsolt@szerencsiszc.hu::7c7cfb00-d4f9-40b9-b35b-a3ef04ab386e" providerId="AD" clId="Web-{164FD866-F8C8-42D1-903E-A721C4AC60CC}" dt="2021-12-13T13:45:42.436" v="273" actId="1076"/>
          <ac:picMkLst>
            <pc:docMk/>
            <pc:sldMk cId="3620849642" sldId="257"/>
            <ac:picMk id="4" creationId="{00000000-0000-0000-0000-000000000000}"/>
          </ac:picMkLst>
        </pc:picChg>
        <pc:picChg chg="mod">
          <ac:chgData name="Pataki Zsolt" userId="S::pataki.zsolt@szerencsiszc.hu::7c7cfb00-d4f9-40b9-b35b-a3ef04ab386e" providerId="AD" clId="Web-{164FD866-F8C8-42D1-903E-A721C4AC60CC}" dt="2021-12-13T13:44:00.934" v="263" actId="14100"/>
          <ac:picMkLst>
            <pc:docMk/>
            <pc:sldMk cId="3620849642" sldId="257"/>
            <ac:picMk id="5" creationId="{00000000-0000-0000-0000-000000000000}"/>
          </ac:picMkLst>
        </pc:picChg>
        <pc:picChg chg="add del mod">
          <ac:chgData name="Pataki Zsolt" userId="S::pataki.zsolt@szerencsiszc.hu::7c7cfb00-d4f9-40b9-b35b-a3ef04ab386e" providerId="AD" clId="Web-{164FD866-F8C8-42D1-903E-A721C4AC60CC}" dt="2021-12-13T13:45:40.202" v="272"/>
          <ac:picMkLst>
            <pc:docMk/>
            <pc:sldMk cId="3620849642" sldId="257"/>
            <ac:picMk id="6" creationId="{C092D663-0D46-4B70-9439-EE05AD49CAB0}"/>
          </ac:picMkLst>
        </pc:picChg>
      </pc:sldChg>
      <pc:sldChg chg="modSp">
        <pc:chgData name="Pataki Zsolt" userId="S::pataki.zsolt@szerencsiszc.hu::7c7cfb00-d4f9-40b9-b35b-a3ef04ab386e" providerId="AD" clId="Web-{164FD866-F8C8-42D1-903E-A721C4AC60CC}" dt="2021-12-13T13:46:00.515" v="276" actId="14100"/>
        <pc:sldMkLst>
          <pc:docMk/>
          <pc:sldMk cId="1161651684" sldId="258"/>
        </pc:sldMkLst>
        <pc:picChg chg="mod">
          <ac:chgData name="Pataki Zsolt" userId="S::pataki.zsolt@szerencsiszc.hu::7c7cfb00-d4f9-40b9-b35b-a3ef04ab386e" providerId="AD" clId="Web-{164FD866-F8C8-42D1-903E-A721C4AC60CC}" dt="2021-12-13T13:45:57.155" v="275" actId="14100"/>
          <ac:picMkLst>
            <pc:docMk/>
            <pc:sldMk cId="1161651684" sldId="258"/>
            <ac:picMk id="5" creationId="{00000000-0000-0000-0000-000000000000}"/>
          </ac:picMkLst>
        </pc:picChg>
        <pc:picChg chg="mod">
          <ac:chgData name="Pataki Zsolt" userId="S::pataki.zsolt@szerencsiszc.hu::7c7cfb00-d4f9-40b9-b35b-a3ef04ab386e" providerId="AD" clId="Web-{164FD866-F8C8-42D1-903E-A721C4AC60CC}" dt="2021-12-13T13:46:00.515" v="276" actId="14100"/>
          <ac:picMkLst>
            <pc:docMk/>
            <pc:sldMk cId="1161651684" sldId="258"/>
            <ac:picMk id="6" creationId="{00000000-0000-0000-0000-000000000000}"/>
          </ac:picMkLst>
        </pc:picChg>
      </pc:sldChg>
      <pc:sldChg chg="modSp">
        <pc:chgData name="Pataki Zsolt" userId="S::pataki.zsolt@szerencsiszc.hu::7c7cfb00-d4f9-40b9-b35b-a3ef04ab386e" providerId="AD" clId="Web-{164FD866-F8C8-42D1-903E-A721C4AC60CC}" dt="2021-12-13T13:46:08.984" v="278" actId="14100"/>
        <pc:sldMkLst>
          <pc:docMk/>
          <pc:sldMk cId="1225676014" sldId="259"/>
        </pc:sldMkLst>
        <pc:picChg chg="mod">
          <ac:chgData name="Pataki Zsolt" userId="S::pataki.zsolt@szerencsiszc.hu::7c7cfb00-d4f9-40b9-b35b-a3ef04ab386e" providerId="AD" clId="Web-{164FD866-F8C8-42D1-903E-A721C4AC60CC}" dt="2021-12-13T13:46:05.593" v="277" actId="1076"/>
          <ac:picMkLst>
            <pc:docMk/>
            <pc:sldMk cId="1225676014" sldId="259"/>
            <ac:picMk id="3" creationId="{00000000-0000-0000-0000-000000000000}"/>
          </ac:picMkLst>
        </pc:picChg>
        <pc:picChg chg="mod">
          <ac:chgData name="Pataki Zsolt" userId="S::pataki.zsolt@szerencsiszc.hu::7c7cfb00-d4f9-40b9-b35b-a3ef04ab386e" providerId="AD" clId="Web-{164FD866-F8C8-42D1-903E-A721C4AC60CC}" dt="2021-12-13T13:46:08.984" v="278" actId="14100"/>
          <ac:picMkLst>
            <pc:docMk/>
            <pc:sldMk cId="1225676014" sldId="259"/>
            <ac:picMk id="4" creationId="{00000000-0000-0000-0000-000000000000}"/>
          </ac:picMkLst>
        </pc:picChg>
      </pc:sldChg>
      <pc:sldChg chg="del mod modShow">
        <pc:chgData name="Pataki Zsolt" userId="S::pataki.zsolt@szerencsiszc.hu::7c7cfb00-d4f9-40b9-b35b-a3ef04ab386e" providerId="AD" clId="Web-{164FD866-F8C8-42D1-903E-A721C4AC60CC}" dt="2021-12-13T13:11:55.152" v="1"/>
        <pc:sldMkLst>
          <pc:docMk/>
          <pc:sldMk cId="14427080" sldId="262"/>
        </pc:sldMkLst>
      </pc:sldChg>
      <pc:sldChg chg="addSp delSp modSp new ord">
        <pc:chgData name="Pataki Zsolt" userId="S::pataki.zsolt@szerencsiszc.hu::7c7cfb00-d4f9-40b9-b35b-a3ef04ab386e" providerId="AD" clId="Web-{164FD866-F8C8-42D1-903E-A721C4AC60CC}" dt="2021-12-13T13:43:12.995" v="256"/>
        <pc:sldMkLst>
          <pc:docMk/>
          <pc:sldMk cId="301702260" sldId="262"/>
        </pc:sldMkLst>
        <pc:spChg chg="mod">
          <ac:chgData name="Pataki Zsolt" userId="S::pataki.zsolt@szerencsiszc.hu::7c7cfb00-d4f9-40b9-b35b-a3ef04ab386e" providerId="AD" clId="Web-{164FD866-F8C8-42D1-903E-A721C4AC60CC}" dt="2021-12-13T13:16:11.970" v="78" actId="1076"/>
          <ac:spMkLst>
            <pc:docMk/>
            <pc:sldMk cId="301702260" sldId="262"/>
            <ac:spMk id="2" creationId="{19FCE201-5C7E-4F31-8EB2-84D8D1D5BA08}"/>
          </ac:spMkLst>
        </pc:spChg>
        <pc:spChg chg="del">
          <ac:chgData name="Pataki Zsolt" userId="S::pataki.zsolt@szerencsiszc.hu::7c7cfb00-d4f9-40b9-b35b-a3ef04ab386e" providerId="AD" clId="Web-{164FD866-F8C8-42D1-903E-A721C4AC60CC}" dt="2021-12-13T13:12:11.808" v="4"/>
          <ac:spMkLst>
            <pc:docMk/>
            <pc:sldMk cId="301702260" sldId="262"/>
            <ac:spMk id="3" creationId="{1EFCFA54-757A-4F11-B317-9AD232029770}"/>
          </ac:spMkLst>
        </pc:spChg>
        <pc:spChg chg="add mod">
          <ac:chgData name="Pataki Zsolt" userId="S::pataki.zsolt@szerencsiszc.hu::7c7cfb00-d4f9-40b9-b35b-a3ef04ab386e" providerId="AD" clId="Web-{164FD866-F8C8-42D1-903E-A721C4AC60CC}" dt="2021-12-13T13:15:54.595" v="75" actId="1076"/>
          <ac:spMkLst>
            <pc:docMk/>
            <pc:sldMk cId="301702260" sldId="262"/>
            <ac:spMk id="5" creationId="{CA0A9B1D-7739-4B41-B372-EE5CE0941FF4}"/>
          </ac:spMkLst>
        </pc:spChg>
        <pc:picChg chg="add mod ord">
          <ac:chgData name="Pataki Zsolt" userId="S::pataki.zsolt@szerencsiszc.hu::7c7cfb00-d4f9-40b9-b35b-a3ef04ab386e" providerId="AD" clId="Web-{164FD866-F8C8-42D1-903E-A721C4AC60CC}" dt="2021-12-13T13:16:06.455" v="77" actId="1076"/>
          <ac:picMkLst>
            <pc:docMk/>
            <pc:sldMk cId="301702260" sldId="262"/>
            <ac:picMk id="4" creationId="{D4167326-7235-4D6C-908B-F15CCBE38634}"/>
          </ac:picMkLst>
        </pc:picChg>
        <pc:picChg chg="add">
          <ac:chgData name="Pataki Zsolt" userId="S::pataki.zsolt@szerencsiszc.hu::7c7cfb00-d4f9-40b9-b35b-a3ef04ab386e" providerId="AD" clId="Web-{164FD866-F8C8-42D1-903E-A721C4AC60CC}" dt="2021-12-13T13:43:12.995" v="256"/>
          <ac:picMkLst>
            <pc:docMk/>
            <pc:sldMk cId="301702260" sldId="262"/>
            <ac:picMk id="7" creationId="{A0066697-8CBB-4B9F-B7C7-1D9992964256}"/>
          </ac:picMkLst>
        </pc:picChg>
      </pc:sldChg>
      <pc:sldChg chg="addSp delSp modSp new">
        <pc:chgData name="Pataki Zsolt" userId="S::pataki.zsolt@szerencsiszc.hu::7c7cfb00-d4f9-40b9-b35b-a3ef04ab386e" providerId="AD" clId="Web-{164FD866-F8C8-42D1-903E-A721C4AC60CC}" dt="2021-12-13T13:43:17.979" v="257"/>
        <pc:sldMkLst>
          <pc:docMk/>
          <pc:sldMk cId="4093242368" sldId="263"/>
        </pc:sldMkLst>
        <pc:spChg chg="mod">
          <ac:chgData name="Pataki Zsolt" userId="S::pataki.zsolt@szerencsiszc.hu::7c7cfb00-d4f9-40b9-b35b-a3ef04ab386e" providerId="AD" clId="Web-{164FD866-F8C8-42D1-903E-A721C4AC60CC}" dt="2021-12-13T13:41:06.242" v="247" actId="1076"/>
          <ac:spMkLst>
            <pc:docMk/>
            <pc:sldMk cId="4093242368" sldId="263"/>
            <ac:spMk id="2" creationId="{8CB02FBA-3CED-495C-8B26-34676C67BC4C}"/>
          </ac:spMkLst>
        </pc:spChg>
        <pc:spChg chg="mod">
          <ac:chgData name="Pataki Zsolt" userId="S::pataki.zsolt@szerencsiszc.hu::7c7cfb00-d4f9-40b9-b35b-a3ef04ab386e" providerId="AD" clId="Web-{164FD866-F8C8-42D1-903E-A721C4AC60CC}" dt="2021-12-13T13:41:06.273" v="248" actId="1076"/>
          <ac:spMkLst>
            <pc:docMk/>
            <pc:sldMk cId="4093242368" sldId="263"/>
            <ac:spMk id="3" creationId="{E269F9B2-8959-4D22-A6DE-790A6480D62C}"/>
          </ac:spMkLst>
        </pc:spChg>
        <pc:spChg chg="add mod">
          <ac:chgData name="Pataki Zsolt" userId="S::pataki.zsolt@szerencsiszc.hu::7c7cfb00-d4f9-40b9-b35b-a3ef04ab386e" providerId="AD" clId="Web-{164FD866-F8C8-42D1-903E-A721C4AC60CC}" dt="2021-12-13T13:41:36.118" v="252" actId="1076"/>
          <ac:spMkLst>
            <pc:docMk/>
            <pc:sldMk cId="4093242368" sldId="263"/>
            <ac:spMk id="6" creationId="{3D406CBB-A5F2-4879-BFE5-C9AE37246ED0}"/>
          </ac:spMkLst>
        </pc:spChg>
        <pc:spChg chg="add del">
          <ac:chgData name="Pataki Zsolt" userId="S::pataki.zsolt@szerencsiszc.hu::7c7cfb00-d4f9-40b9-b35b-a3ef04ab386e" providerId="AD" clId="Web-{164FD866-F8C8-42D1-903E-A721C4AC60CC}" dt="2021-12-13T13:36:50.954" v="112"/>
          <ac:spMkLst>
            <pc:docMk/>
            <pc:sldMk cId="4093242368" sldId="263"/>
            <ac:spMk id="7" creationId="{C7740401-E904-4098-92D7-D0F6E2D1F0F0}"/>
          </ac:spMkLst>
        </pc:spChg>
        <pc:spChg chg="add del">
          <ac:chgData name="Pataki Zsolt" userId="S::pataki.zsolt@szerencsiszc.hu::7c7cfb00-d4f9-40b9-b35b-a3ef04ab386e" providerId="AD" clId="Web-{164FD866-F8C8-42D1-903E-A721C4AC60CC}" dt="2021-12-13T13:36:48.173" v="111"/>
          <ac:spMkLst>
            <pc:docMk/>
            <pc:sldMk cId="4093242368" sldId="263"/>
            <ac:spMk id="8" creationId="{2C303B5B-DA8B-4FB2-B7C3-06CCFF896483}"/>
          </ac:spMkLst>
        </pc:spChg>
        <pc:spChg chg="add del">
          <ac:chgData name="Pataki Zsolt" userId="S::pataki.zsolt@szerencsiszc.hu::7c7cfb00-d4f9-40b9-b35b-a3ef04ab386e" providerId="AD" clId="Web-{164FD866-F8C8-42D1-903E-A721C4AC60CC}" dt="2021-12-13T13:36:45.079" v="110"/>
          <ac:spMkLst>
            <pc:docMk/>
            <pc:sldMk cId="4093242368" sldId="263"/>
            <ac:spMk id="9" creationId="{709A5445-9D4B-4249-BA0E-B6C8910807EB}"/>
          </ac:spMkLst>
        </pc:spChg>
        <pc:picChg chg="add mod">
          <ac:chgData name="Pataki Zsolt" userId="S::pataki.zsolt@szerencsiszc.hu::7c7cfb00-d4f9-40b9-b35b-a3ef04ab386e" providerId="AD" clId="Web-{164FD866-F8C8-42D1-903E-A721C4AC60CC}" dt="2021-12-13T13:41:06.320" v="249" actId="1076"/>
          <ac:picMkLst>
            <pc:docMk/>
            <pc:sldMk cId="4093242368" sldId="263"/>
            <ac:picMk id="4" creationId="{2F08DA6C-33AD-462D-9F54-0746FDB2842F}"/>
          </ac:picMkLst>
        </pc:picChg>
        <pc:picChg chg="add mod">
          <ac:chgData name="Pataki Zsolt" userId="S::pataki.zsolt@szerencsiszc.hu::7c7cfb00-d4f9-40b9-b35b-a3ef04ab386e" providerId="AD" clId="Web-{164FD866-F8C8-42D1-903E-A721C4AC60CC}" dt="2021-12-13T13:41:36.008" v="250" actId="1076"/>
          <ac:picMkLst>
            <pc:docMk/>
            <pc:sldMk cId="4093242368" sldId="263"/>
            <ac:picMk id="5" creationId="{6962B318-C197-498B-B972-E8CBDD2B4C9E}"/>
          </ac:picMkLst>
        </pc:picChg>
        <pc:picChg chg="add mod">
          <ac:chgData name="Pataki Zsolt" userId="S::pataki.zsolt@szerencsiszc.hu::7c7cfb00-d4f9-40b9-b35b-a3ef04ab386e" providerId="AD" clId="Web-{164FD866-F8C8-42D1-903E-A721C4AC60CC}" dt="2021-12-13T13:41:49.899" v="254" actId="14100"/>
          <ac:picMkLst>
            <pc:docMk/>
            <pc:sldMk cId="4093242368" sldId="263"/>
            <ac:picMk id="10" creationId="{16F69213-78F9-4947-8743-3039B460BF0E}"/>
          </ac:picMkLst>
        </pc:picChg>
        <pc:picChg chg="add">
          <ac:chgData name="Pataki Zsolt" userId="S::pataki.zsolt@szerencsiszc.hu::7c7cfb00-d4f9-40b9-b35b-a3ef04ab386e" providerId="AD" clId="Web-{164FD866-F8C8-42D1-903E-A721C4AC60CC}" dt="2021-12-13T13:43:17.979" v="257"/>
          <ac:picMkLst>
            <pc:docMk/>
            <pc:sldMk cId="4093242368" sldId="263"/>
            <ac:picMk id="12" creationId="{9514FFC3-3342-48F2-804C-37B2EB53E0B4}"/>
          </ac:picMkLst>
        </pc:picChg>
      </pc:sldChg>
    </pc:docChg>
  </pc:docChgLst>
  <pc:docChgLst>
    <pc:chgData name="Pataki Zsolt" userId="S::pataki.zsolt@szerencsiszc.hu::7c7cfb00-d4f9-40b9-b35b-a3ef04ab386e" providerId="AD" clId="Web-{6F733459-AD4F-4546-AD9C-C28A38BFA026}"/>
    <pc:docChg chg="modSld">
      <pc:chgData name="Pataki Zsolt" userId="S::pataki.zsolt@szerencsiszc.hu::7c7cfb00-d4f9-40b9-b35b-a3ef04ab386e" providerId="AD" clId="Web-{6F733459-AD4F-4546-AD9C-C28A38BFA026}" dt="2021-12-13T08:39:39.419" v="17" actId="1076"/>
      <pc:docMkLst>
        <pc:docMk/>
      </pc:docMkLst>
      <pc:sldChg chg="addSp modSp">
        <pc:chgData name="Pataki Zsolt" userId="S::pataki.zsolt@szerencsiszc.hu::7c7cfb00-d4f9-40b9-b35b-a3ef04ab386e" providerId="AD" clId="Web-{6F733459-AD4F-4546-AD9C-C28A38BFA026}" dt="2021-12-13T08:38:51.012" v="4" actId="1076"/>
        <pc:sldMkLst>
          <pc:docMk/>
          <pc:sldMk cId="1960982970" sldId="256"/>
        </pc:sldMkLst>
        <pc:picChg chg="add mod">
          <ac:chgData name="Pataki Zsolt" userId="S::pataki.zsolt@szerencsiszc.hu::7c7cfb00-d4f9-40b9-b35b-a3ef04ab386e" providerId="AD" clId="Web-{6F733459-AD4F-4546-AD9C-C28A38BFA026}" dt="2021-12-13T08:38:51.012" v="4" actId="1076"/>
          <ac:picMkLst>
            <pc:docMk/>
            <pc:sldMk cId="1960982970" sldId="256"/>
            <ac:picMk id="4" creationId="{4B3DA41B-B5EF-4FAD-B82F-B63533CB39DB}"/>
          </ac:picMkLst>
        </pc:picChg>
      </pc:sldChg>
      <pc:sldChg chg="addSp delSp modSp">
        <pc:chgData name="Pataki Zsolt" userId="S::pataki.zsolt@szerencsiszc.hu::7c7cfb00-d4f9-40b9-b35b-a3ef04ab386e" providerId="AD" clId="Web-{6F733459-AD4F-4546-AD9C-C28A38BFA026}" dt="2021-12-13T08:39:16.231" v="10" actId="1076"/>
        <pc:sldMkLst>
          <pc:docMk/>
          <pc:sldMk cId="3620849642" sldId="257"/>
        </pc:sldMkLst>
        <pc:picChg chg="mod">
          <ac:chgData name="Pataki Zsolt" userId="S::pataki.zsolt@szerencsiszc.hu::7c7cfb00-d4f9-40b9-b35b-a3ef04ab386e" providerId="AD" clId="Web-{6F733459-AD4F-4546-AD9C-C28A38BFA026}" dt="2021-12-13T08:39:03.419" v="5" actId="1076"/>
          <ac:picMkLst>
            <pc:docMk/>
            <pc:sldMk cId="3620849642" sldId="257"/>
            <ac:picMk id="4" creationId="{00000000-0000-0000-0000-000000000000}"/>
          </ac:picMkLst>
        </pc:picChg>
        <pc:picChg chg="add mod">
          <ac:chgData name="Pataki Zsolt" userId="S::pataki.zsolt@szerencsiszc.hu::7c7cfb00-d4f9-40b9-b35b-a3ef04ab386e" providerId="AD" clId="Web-{6F733459-AD4F-4546-AD9C-C28A38BFA026}" dt="2021-12-13T08:39:16.231" v="10" actId="1076"/>
          <ac:picMkLst>
            <pc:docMk/>
            <pc:sldMk cId="3620849642" sldId="257"/>
            <ac:picMk id="7" creationId="{881F0E87-DD34-4986-B9D5-282A24D244AC}"/>
          </ac:picMkLst>
        </pc:picChg>
        <pc:picChg chg="add del mod">
          <ac:chgData name="Pataki Zsolt" userId="S::pataki.zsolt@szerencsiszc.hu::7c7cfb00-d4f9-40b9-b35b-a3ef04ab386e" providerId="AD" clId="Web-{6F733459-AD4F-4546-AD9C-C28A38BFA026}" dt="2021-12-13T08:39:14.028" v="9"/>
          <ac:picMkLst>
            <pc:docMk/>
            <pc:sldMk cId="3620849642" sldId="257"/>
            <ac:picMk id="9" creationId="{3A99ACFA-DAD9-4766-B1C1-E49A8EECDB0D}"/>
          </ac:picMkLst>
        </pc:picChg>
      </pc:sldChg>
      <pc:sldChg chg="addSp modSp">
        <pc:chgData name="Pataki Zsolt" userId="S::pataki.zsolt@szerencsiszc.hu::7c7cfb00-d4f9-40b9-b35b-a3ef04ab386e" providerId="AD" clId="Web-{6F733459-AD4F-4546-AD9C-C28A38BFA026}" dt="2021-12-13T08:39:25.044" v="13" actId="1076"/>
        <pc:sldMkLst>
          <pc:docMk/>
          <pc:sldMk cId="1161651684" sldId="258"/>
        </pc:sldMkLst>
        <pc:picChg chg="mod">
          <ac:chgData name="Pataki Zsolt" userId="S::pataki.zsolt@szerencsiszc.hu::7c7cfb00-d4f9-40b9-b35b-a3ef04ab386e" providerId="AD" clId="Web-{6F733459-AD4F-4546-AD9C-C28A38BFA026}" dt="2021-12-13T08:39:19.482" v="11" actId="1076"/>
          <ac:picMkLst>
            <pc:docMk/>
            <pc:sldMk cId="1161651684" sldId="258"/>
            <ac:picMk id="4" creationId="{00000000-0000-0000-0000-000000000000}"/>
          </ac:picMkLst>
        </pc:picChg>
        <pc:picChg chg="add mod">
          <ac:chgData name="Pataki Zsolt" userId="S::pataki.zsolt@szerencsiszc.hu::7c7cfb00-d4f9-40b9-b35b-a3ef04ab386e" providerId="AD" clId="Web-{6F733459-AD4F-4546-AD9C-C28A38BFA026}" dt="2021-12-13T08:39:25.044" v="13" actId="1076"/>
          <ac:picMkLst>
            <pc:docMk/>
            <pc:sldMk cId="1161651684" sldId="258"/>
            <ac:picMk id="8" creationId="{D15C70C0-92B7-46A7-BA64-38DC022C9ABD}"/>
          </ac:picMkLst>
        </pc:picChg>
      </pc:sldChg>
      <pc:sldChg chg="addSp modSp">
        <pc:chgData name="Pataki Zsolt" userId="S::pataki.zsolt@szerencsiszc.hu::7c7cfb00-d4f9-40b9-b35b-a3ef04ab386e" providerId="AD" clId="Web-{6F733459-AD4F-4546-AD9C-C28A38BFA026}" dt="2021-12-13T08:39:31.747" v="15" actId="1076"/>
        <pc:sldMkLst>
          <pc:docMk/>
          <pc:sldMk cId="1225676014" sldId="259"/>
        </pc:sldMkLst>
        <pc:picChg chg="add mod">
          <ac:chgData name="Pataki Zsolt" userId="S::pataki.zsolt@szerencsiszc.hu::7c7cfb00-d4f9-40b9-b35b-a3ef04ab386e" providerId="AD" clId="Web-{6F733459-AD4F-4546-AD9C-C28A38BFA026}" dt="2021-12-13T08:39:31.747" v="15" actId="1076"/>
          <ac:picMkLst>
            <pc:docMk/>
            <pc:sldMk cId="1225676014" sldId="259"/>
            <ac:picMk id="6" creationId="{BC132FD1-6E4E-4CB0-8A0F-F0968C1472BB}"/>
          </ac:picMkLst>
        </pc:picChg>
      </pc:sldChg>
      <pc:sldChg chg="addSp modSp">
        <pc:chgData name="Pataki Zsolt" userId="S::pataki.zsolt@szerencsiszc.hu::7c7cfb00-d4f9-40b9-b35b-a3ef04ab386e" providerId="AD" clId="Web-{6F733459-AD4F-4546-AD9C-C28A38BFA026}" dt="2021-12-13T08:39:39.419" v="17" actId="1076"/>
        <pc:sldMkLst>
          <pc:docMk/>
          <pc:sldMk cId="1669023801" sldId="261"/>
        </pc:sldMkLst>
        <pc:picChg chg="add mod">
          <ac:chgData name="Pataki Zsolt" userId="S::pataki.zsolt@szerencsiszc.hu::7c7cfb00-d4f9-40b9-b35b-a3ef04ab386e" providerId="AD" clId="Web-{6F733459-AD4F-4546-AD9C-C28A38BFA026}" dt="2021-12-13T08:39:39.419" v="17" actId="1076"/>
          <ac:picMkLst>
            <pc:docMk/>
            <pc:sldMk cId="1669023801" sldId="261"/>
            <ac:picMk id="4" creationId="{45B6611E-ABEE-4D56-843C-9A770EAC93E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54D4B-F187-4E6B-A0A0-6D1A9F52CDAA}" type="datetimeFigureOut">
              <a:rPr lang="hu-HU" smtClean="0"/>
              <a:t>2021. 12. 14.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FDB58-368A-4E8F-B7A8-A325CCA6E0B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71316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54D4B-F187-4E6B-A0A0-6D1A9F52CDAA}" type="datetimeFigureOut">
              <a:rPr lang="hu-HU" smtClean="0"/>
              <a:t>2021. 12. 14.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FDB58-368A-4E8F-B7A8-A325CCA6E0B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92322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54D4B-F187-4E6B-A0A0-6D1A9F52CDAA}" type="datetimeFigureOut">
              <a:rPr lang="hu-HU" smtClean="0"/>
              <a:t>2021. 12. 14.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FDB58-368A-4E8F-B7A8-A325CCA6E0B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37802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54D4B-F187-4E6B-A0A0-6D1A9F52CDAA}" type="datetimeFigureOut">
              <a:rPr lang="hu-HU" smtClean="0"/>
              <a:t>2021. 12. 14.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FDB58-368A-4E8F-B7A8-A325CCA6E0B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83360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54D4B-F187-4E6B-A0A0-6D1A9F52CDAA}" type="datetimeFigureOut">
              <a:rPr lang="hu-HU" smtClean="0"/>
              <a:t>2021. 12. 14.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FDB58-368A-4E8F-B7A8-A325CCA6E0B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47747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54D4B-F187-4E6B-A0A0-6D1A9F52CDAA}" type="datetimeFigureOut">
              <a:rPr lang="hu-HU" smtClean="0"/>
              <a:t>2021. 12. 14.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FDB58-368A-4E8F-B7A8-A325CCA6E0B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04039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54D4B-F187-4E6B-A0A0-6D1A9F52CDAA}" type="datetimeFigureOut">
              <a:rPr lang="hu-HU" smtClean="0"/>
              <a:t>2021. 12. 14.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FDB58-368A-4E8F-B7A8-A325CCA6E0B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8634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54D4B-F187-4E6B-A0A0-6D1A9F52CDAA}" type="datetimeFigureOut">
              <a:rPr lang="hu-HU" smtClean="0"/>
              <a:t>2021. 12. 14.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FDB58-368A-4E8F-B7A8-A325CCA6E0B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41301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54D4B-F187-4E6B-A0A0-6D1A9F52CDAA}" type="datetimeFigureOut">
              <a:rPr lang="hu-HU" smtClean="0"/>
              <a:t>2021. 12. 14.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FDB58-368A-4E8F-B7A8-A325CCA6E0B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15419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54D4B-F187-4E6B-A0A0-6D1A9F52CDAA}" type="datetimeFigureOut">
              <a:rPr lang="hu-HU" smtClean="0"/>
              <a:t>2021. 12. 14.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FDB58-368A-4E8F-B7A8-A325CCA6E0B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78461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54D4B-F187-4E6B-A0A0-6D1A9F52CDAA}" type="datetimeFigureOut">
              <a:rPr lang="hu-HU" smtClean="0"/>
              <a:t>2021. 12. 14.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FDB58-368A-4E8F-B7A8-A325CCA6E0B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81709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54D4B-F187-4E6B-A0A0-6D1A9F52CDAA}" type="datetimeFigureOut">
              <a:rPr lang="hu-HU" smtClean="0"/>
              <a:t>2021. 12. 14.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FDB58-368A-4E8F-B7A8-A325CCA6E0B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97201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/>
              <a:t>Bátorligeti </a:t>
            </a:r>
            <a:r>
              <a:rPr lang="hu-HU" err="1"/>
              <a:t>ősláp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/>
              <a:t>Készítette: Varga Petra</a:t>
            </a:r>
          </a:p>
        </p:txBody>
      </p:sp>
      <p:pic>
        <p:nvPicPr>
          <p:cNvPr id="4" name="Picture 4" descr="Logo&#10;&#10;Description automatically generated">
            <a:extLst>
              <a:ext uri="{FF2B5EF4-FFF2-40B4-BE49-F238E27FC236}">
                <a16:creationId xmlns:a16="http://schemas.microsoft.com/office/drawing/2014/main" id="{4B3DA41B-B5EF-4FAD-B82F-B63533CB3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2520" y="-2687"/>
            <a:ext cx="1697893" cy="74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982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CE201-5C7E-4F31-8EB2-84D8D1D5B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431" y="54097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>
                <a:cs typeface="Calibri Light"/>
              </a:rPr>
              <a:t>Hortobágyi </a:t>
            </a:r>
            <a:r>
              <a:rPr lang="en-US" err="1">
                <a:cs typeface="Calibri Light"/>
              </a:rPr>
              <a:t>Nemzeti</a:t>
            </a:r>
            <a:r>
              <a:rPr lang="en-US">
                <a:cs typeface="Calibri Light"/>
              </a:rPr>
              <a:t> Park</a:t>
            </a:r>
            <a:br>
              <a:rPr lang="en-US">
                <a:cs typeface="Calibri Light"/>
              </a:rPr>
            </a:br>
            <a:r>
              <a:rPr lang="en-US">
                <a:cs typeface="Calibri Light"/>
              </a:rPr>
              <a:t>Szatmár-Bereg </a:t>
            </a:r>
            <a:r>
              <a:rPr lang="en-US" err="1">
                <a:cs typeface="Calibri Light"/>
              </a:rPr>
              <a:t>Tájvédelmi</a:t>
            </a:r>
            <a:r>
              <a:rPr lang="en-US">
                <a:cs typeface="Calibri Light"/>
              </a:rPr>
              <a:t> </a:t>
            </a:r>
            <a:r>
              <a:rPr lang="en-US" err="1">
                <a:cs typeface="Calibri Light"/>
              </a:rPr>
              <a:t>Körzet</a:t>
            </a:r>
            <a:br>
              <a:rPr lang="en-US">
                <a:cs typeface="Calibri Light"/>
              </a:rPr>
            </a:br>
            <a:r>
              <a:rPr lang="en-US" err="1">
                <a:cs typeface="Calibri Light"/>
              </a:rPr>
              <a:t>Bátorliget</a:t>
            </a:r>
            <a:r>
              <a:rPr lang="en-US">
                <a:cs typeface="Calibri Light"/>
              </a:rPr>
              <a:t> </a:t>
            </a:r>
            <a:r>
              <a:rPr lang="en-US" err="1">
                <a:cs typeface="Calibri Light"/>
              </a:rPr>
              <a:t>Természetvédelmi</a:t>
            </a:r>
            <a:r>
              <a:rPr lang="en-US">
                <a:cs typeface="Calibri Light"/>
              </a:rPr>
              <a:t> </a:t>
            </a:r>
            <a:r>
              <a:rPr lang="en-US" err="1">
                <a:cs typeface="Calibri Light"/>
              </a:rPr>
              <a:t>Terület</a:t>
            </a:r>
            <a:br>
              <a:rPr lang="en-US"/>
            </a:br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4167326-7235-4D6C-908B-F15CCBE386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6070" y="1811582"/>
            <a:ext cx="6700809" cy="4351338"/>
          </a:xfr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A0A9B1D-7739-4B41-B372-EE5CE0941FF4}"/>
              </a:ext>
            </a:extLst>
          </p:cNvPr>
          <p:cNvSpPr/>
          <p:nvPr/>
        </p:nvSpPr>
        <p:spPr>
          <a:xfrm>
            <a:off x="8647721" y="2922953"/>
            <a:ext cx="136770" cy="127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Logo&#10;&#10;Description automatically generated">
            <a:extLst>
              <a:ext uri="{FF2B5EF4-FFF2-40B4-BE49-F238E27FC236}">
                <a16:creationId xmlns:a16="http://schemas.microsoft.com/office/drawing/2014/main" id="{A0066697-8CBB-4B9F-B7C7-1D9992964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2520" y="-2687"/>
            <a:ext cx="1697893" cy="74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02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73075" y="134937"/>
            <a:ext cx="10515600" cy="1325563"/>
          </a:xfrm>
        </p:spPr>
        <p:txBody>
          <a:bodyPr/>
          <a:lstStyle/>
          <a:p>
            <a:r>
              <a:rPr lang="hu-HU"/>
              <a:t>Létrejötte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3075" y="1103313"/>
            <a:ext cx="10515600" cy="4351338"/>
          </a:xfrm>
        </p:spPr>
        <p:txBody>
          <a:bodyPr/>
          <a:lstStyle/>
          <a:p>
            <a:r>
              <a:rPr lang="hu-HU"/>
              <a:t>1882.</a:t>
            </a:r>
          </a:p>
          <a:p>
            <a:r>
              <a:rPr lang="hu-HU" err="1"/>
              <a:t>Ősláp</a:t>
            </a:r>
            <a:r>
              <a:rPr lang="hu-HU"/>
              <a:t> jellegű</a:t>
            </a:r>
          </a:p>
          <a:p>
            <a:r>
              <a:rPr lang="hu-HU"/>
              <a:t>Számtalan faj megtalálható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6766" y="1101481"/>
            <a:ext cx="4671060" cy="467106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90" y="2777253"/>
            <a:ext cx="4927177" cy="3693398"/>
          </a:xfrm>
          <a:prstGeom prst="rect">
            <a:avLst/>
          </a:prstGeom>
        </p:spPr>
      </p:pic>
      <p:pic>
        <p:nvPicPr>
          <p:cNvPr id="7" name="Picture 4" descr="Logo&#10;&#10;Description automatically generated">
            <a:extLst>
              <a:ext uri="{FF2B5EF4-FFF2-40B4-BE49-F238E27FC236}">
                <a16:creationId xmlns:a16="http://schemas.microsoft.com/office/drawing/2014/main" id="{881F0E87-DD34-4986-B9D5-282A24D244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2520" y="-2687"/>
            <a:ext cx="1697893" cy="74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849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02FBA-3CED-495C-8B26-34676C67B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642" y="-75712"/>
            <a:ext cx="10515600" cy="1325563"/>
          </a:xfrm>
        </p:spPr>
        <p:txBody>
          <a:bodyPr/>
          <a:lstStyle/>
          <a:p>
            <a:r>
              <a:rPr lang="en-US">
                <a:cs typeface="Calibri Light"/>
              </a:rPr>
              <a:t>NYÍRSÉG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69F9B2-8959-4D22-A6DE-790A6480D6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267" y="874956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ea typeface="+mn-lt"/>
                <a:cs typeface="+mn-lt"/>
              </a:rPr>
              <a:t>A </a:t>
            </a:r>
            <a:r>
              <a:rPr lang="en-US" err="1">
                <a:ea typeface="+mn-lt"/>
                <a:cs typeface="+mn-lt"/>
              </a:rPr>
              <a:t>magyar</a:t>
            </a:r>
            <a:r>
              <a:rPr lang="en-US">
                <a:ea typeface="+mn-lt"/>
                <a:cs typeface="+mn-lt"/>
              </a:rPr>
              <a:t> Alföld </a:t>
            </a:r>
            <a:r>
              <a:rPr lang="en-US" err="1">
                <a:ea typeface="+mn-lt"/>
                <a:cs typeface="+mn-lt"/>
              </a:rPr>
              <a:t>ősi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tájképét</a:t>
            </a:r>
            <a:r>
              <a:rPr lang="en-US">
                <a:ea typeface="+mn-lt"/>
                <a:cs typeface="+mn-lt"/>
              </a:rPr>
              <a:t>, a </a:t>
            </a:r>
            <a:r>
              <a:rPr lang="en-US" err="1">
                <a:ea typeface="+mn-lt"/>
                <a:cs typeface="+mn-lt"/>
              </a:rPr>
              <a:t>lápokkal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tarkított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erdős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pusztát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idézi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elénk</a:t>
            </a:r>
            <a:r>
              <a:rPr lang="en-US">
                <a:ea typeface="+mn-lt"/>
                <a:cs typeface="+mn-lt"/>
              </a:rPr>
              <a:t> a </a:t>
            </a:r>
            <a:r>
              <a:rPr lang="en-US" err="1">
                <a:ea typeface="+mn-lt"/>
                <a:cs typeface="+mn-lt"/>
              </a:rPr>
              <a:t>Nyírség</a:t>
            </a:r>
            <a:endParaRPr lang="en-US" err="1">
              <a:cs typeface="Calibri" panose="020F0502020204030204"/>
            </a:endParaRPr>
          </a:p>
        </p:txBody>
      </p:sp>
      <p:pic>
        <p:nvPicPr>
          <p:cNvPr id="4" name="Picture 4" descr="A picture containing text, grass, sky, outdoor&#10;&#10;Description automatically generated">
            <a:extLst>
              <a:ext uri="{FF2B5EF4-FFF2-40B4-BE49-F238E27FC236}">
                <a16:creationId xmlns:a16="http://schemas.microsoft.com/office/drawing/2014/main" id="{2F08DA6C-33AD-462D-9F54-0746FDB28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089" y="1878799"/>
            <a:ext cx="3558930" cy="2106992"/>
          </a:xfrm>
          <a:prstGeom prst="rect">
            <a:avLst/>
          </a:prstGeom>
        </p:spPr>
      </p:pic>
      <p:pic>
        <p:nvPicPr>
          <p:cNvPr id="5" name="Picture 5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6962B318-C197-498B-B972-E8CBDD2B4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717" y="4133800"/>
            <a:ext cx="8829430" cy="25261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406CBB-A5F2-4879-BFE5-C9AE37246ED0}"/>
              </a:ext>
            </a:extLst>
          </p:cNvPr>
          <p:cNvSpPr txBox="1"/>
          <p:nvPr/>
        </p:nvSpPr>
        <p:spPr>
          <a:xfrm>
            <a:off x="4224338" y="1509713"/>
            <a:ext cx="6926262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>
                <a:cs typeface="Calibri"/>
              </a:rPr>
              <a:t>Buckatető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és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oldala</a:t>
            </a:r>
            <a:r>
              <a:rPr lang="en-US">
                <a:cs typeface="Calibri"/>
              </a:rPr>
              <a:t> = </a:t>
            </a:r>
            <a:r>
              <a:rPr lang="en-US" err="1">
                <a:cs typeface="Calibri"/>
              </a:rPr>
              <a:t>meleg</a:t>
            </a:r>
            <a:r>
              <a:rPr lang="en-US">
                <a:cs typeface="Calibri"/>
              </a:rPr>
              <a:t> = </a:t>
            </a:r>
            <a:r>
              <a:rPr lang="en-US" err="1">
                <a:cs typeface="Calibri"/>
              </a:rPr>
              <a:t>melegkedvelő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fajok</a:t>
            </a:r>
            <a:r>
              <a:rPr lang="en-US">
                <a:cs typeface="Calibri"/>
              </a:rPr>
              <a:t> a </a:t>
            </a:r>
            <a:r>
              <a:rPr lang="en-US" err="1">
                <a:cs typeface="Calibri"/>
              </a:rPr>
              <a:t>jégkorszak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előttről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és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utánról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err="1">
                <a:cs typeface="Calibri"/>
              </a:rPr>
              <a:t>Buckaközök</a:t>
            </a:r>
            <a:r>
              <a:rPr lang="en-US">
                <a:cs typeface="Calibri"/>
              </a:rPr>
              <a:t> = </a:t>
            </a:r>
            <a:r>
              <a:rPr lang="en-US" err="1">
                <a:cs typeface="Calibri"/>
              </a:rPr>
              <a:t>lápos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terület</a:t>
            </a:r>
            <a:r>
              <a:rPr lang="en-US">
                <a:cs typeface="Calibri"/>
              </a:rPr>
              <a:t> = </a:t>
            </a:r>
            <a:r>
              <a:rPr lang="en-US" err="1">
                <a:cs typeface="Calibri"/>
              </a:rPr>
              <a:t>nedves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hűvös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élőhely</a:t>
            </a:r>
            <a:r>
              <a:rPr lang="en-US">
                <a:cs typeface="Calibri"/>
              </a:rPr>
              <a:t> = </a:t>
            </a:r>
            <a:r>
              <a:rPr lang="en-US" err="1">
                <a:cs typeface="Calibri"/>
              </a:rPr>
              <a:t>jégkorszaki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fajok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és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kárpáti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elemek</a:t>
            </a:r>
          </a:p>
          <a:p>
            <a:endParaRPr lang="en-US">
              <a:cs typeface="Calibri"/>
            </a:endParaRPr>
          </a:p>
          <a:p>
            <a:r>
              <a:rPr lang="en-US" err="1">
                <a:cs typeface="Calibri"/>
              </a:rPr>
              <a:t>Eredmény</a:t>
            </a:r>
            <a:r>
              <a:rPr lang="en-US">
                <a:cs typeface="Calibri"/>
              </a:rPr>
              <a:t>: </a:t>
            </a:r>
            <a:r>
              <a:rPr lang="en-US" err="1">
                <a:cs typeface="Calibri"/>
              </a:rPr>
              <a:t>káprázatos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mozaikosság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kis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területen</a:t>
            </a:r>
            <a:r>
              <a:rPr lang="en-US">
                <a:cs typeface="Calibri"/>
              </a:rPr>
              <a:t>!</a:t>
            </a: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16F69213-78F9-4947-8743-3039B460BF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6025" y="3095876"/>
            <a:ext cx="3251200" cy="2438400"/>
          </a:xfrm>
          <a:prstGeom prst="rect">
            <a:avLst/>
          </a:prstGeom>
        </p:spPr>
      </p:pic>
      <p:pic>
        <p:nvPicPr>
          <p:cNvPr id="12" name="Picture 4" descr="Logo&#10;&#10;Description automatically generated">
            <a:extLst>
              <a:ext uri="{FF2B5EF4-FFF2-40B4-BE49-F238E27FC236}">
                <a16:creationId xmlns:a16="http://schemas.microsoft.com/office/drawing/2014/main" id="{9514FFC3-3342-48F2-804C-37B2EB53E0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2520" y="-2687"/>
            <a:ext cx="1697893" cy="74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242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Munkafolyamatok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/>
              <a:t>3 fő munkafolyamatot ismerhettünk meg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1041" y="1019663"/>
            <a:ext cx="3610374" cy="241173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348" y="2546667"/>
            <a:ext cx="5218430" cy="2930031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3967" y="3566160"/>
            <a:ext cx="5521486" cy="3105224"/>
          </a:xfrm>
          <a:prstGeom prst="rect">
            <a:avLst/>
          </a:prstGeom>
        </p:spPr>
      </p:pic>
      <p:pic>
        <p:nvPicPr>
          <p:cNvPr id="8" name="Picture 4" descr="Logo&#10;&#10;Description automatically generated">
            <a:extLst>
              <a:ext uri="{FF2B5EF4-FFF2-40B4-BE49-F238E27FC236}">
                <a16:creationId xmlns:a16="http://schemas.microsoft.com/office/drawing/2014/main" id="{D15C70C0-92B7-46A7-BA64-38DC022C9A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2520" y="-2687"/>
            <a:ext cx="1697893" cy="74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651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" y="632460"/>
            <a:ext cx="4335780" cy="3251835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318" y="928858"/>
            <a:ext cx="4335780" cy="3251835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845" y="3112208"/>
            <a:ext cx="4672526" cy="3501952"/>
          </a:xfrm>
          <a:prstGeom prst="rect">
            <a:avLst/>
          </a:prstGeom>
        </p:spPr>
      </p:pic>
      <p:pic>
        <p:nvPicPr>
          <p:cNvPr id="6" name="Picture 4" descr="Logo&#10;&#10;Description automatically generated">
            <a:extLst>
              <a:ext uri="{FF2B5EF4-FFF2-40B4-BE49-F238E27FC236}">
                <a16:creationId xmlns:a16="http://schemas.microsoft.com/office/drawing/2014/main" id="{BC132FD1-6E4E-4CB0-8A0F-F0968C1472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2520" y="-2687"/>
            <a:ext cx="1697893" cy="74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676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FEE0C89-1C00-4296-8DA2-46F8C7F48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450" y="2587625"/>
            <a:ext cx="10515600" cy="1325563"/>
          </a:xfrm>
        </p:spPr>
        <p:txBody>
          <a:bodyPr/>
          <a:lstStyle/>
          <a:p>
            <a:r>
              <a:rPr lang="hu-HU">
                <a:cs typeface="Calibri Light"/>
              </a:rPr>
              <a:t>Köszönöm a figyelmet!</a:t>
            </a:r>
            <a:endParaRPr lang="hu-HU"/>
          </a:p>
        </p:txBody>
      </p:sp>
      <p:pic>
        <p:nvPicPr>
          <p:cNvPr id="4" name="Picture 4" descr="Logo&#10;&#10;Description automatically generated">
            <a:extLst>
              <a:ext uri="{FF2B5EF4-FFF2-40B4-BE49-F238E27FC236}">
                <a16:creationId xmlns:a16="http://schemas.microsoft.com/office/drawing/2014/main" id="{45B6611E-ABEE-4D56-843C-9A770EAC9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2520" y="-2687"/>
            <a:ext cx="1697893" cy="74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0238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8CD69F4DEE260F4B93FDC02AAA03F065" ma:contentTypeVersion="2" ma:contentTypeDescription="Új dokumentum létrehozása." ma:contentTypeScope="" ma:versionID="dd5ba59c7b1fbe131ae8986dd51146d4">
  <xsd:schema xmlns:xsd="http://www.w3.org/2001/XMLSchema" xmlns:xs="http://www.w3.org/2001/XMLSchema" xmlns:p="http://schemas.microsoft.com/office/2006/metadata/properties" xmlns:ns2="17d08411-8512-4d6b-99a4-55504a86fa75" targetNamespace="http://schemas.microsoft.com/office/2006/metadata/properties" ma:root="true" ma:fieldsID="146b8884baa74b8d3b3d1b3f40035147" ns2:_="">
    <xsd:import namespace="17d08411-8512-4d6b-99a4-55504a86fa7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d08411-8512-4d6b-99a4-55504a86fa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B7896B5-37A5-416E-8704-E2F475525B3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224002E-D9E1-41BB-AEAC-F63FE83CB977}">
  <ds:schemaRefs>
    <ds:schemaRef ds:uri="17d08411-8512-4d6b-99a4-55504a86fa7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EBC6EE9-0102-43B1-A95C-BE8445677E0C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Szélesvásznú</PresentationFormat>
  <Slides>7</Slides>
  <Notes>0</Notes>
  <HiddenSlides>0</HiddenSlide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7</vt:i4>
      </vt:variant>
    </vt:vector>
  </HeadingPairs>
  <TitlesOfParts>
    <vt:vector size="8" baseType="lpstr">
      <vt:lpstr>Office Theme</vt:lpstr>
      <vt:lpstr>Bátorligeti ősláp</vt:lpstr>
      <vt:lpstr>Hortobágyi Nemzeti Park Szatmár-Bereg Tájvédelmi Körzet Bátorliget Természetvédelmi Terület </vt:lpstr>
      <vt:lpstr>Létrejötte</vt:lpstr>
      <vt:lpstr>NYÍRSÉG</vt:lpstr>
      <vt:lpstr>Munkafolyamatok</vt:lpstr>
      <vt:lpstr>PowerPoint-bemutató</vt:lpstr>
      <vt:lpstr>Köszönöm a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Bátorligeti ősláp</dc:title>
  <dc:creator>Varga Petra</dc:creator>
  <cp:revision>3</cp:revision>
  <dcterms:created xsi:type="dcterms:W3CDTF">2021-12-12T15:21:16Z</dcterms:created>
  <dcterms:modified xsi:type="dcterms:W3CDTF">2021-12-14T09:11:49Z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0x0101008CD69F4DEE260F4B93FDC02AAA03F065</vt:lpwstr>
  </property>
</Properties>
</file>