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F7CA8F-AE6F-4BCF-A7EF-6958D9704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4061557-9EAF-42BE-BDD3-26479D5B4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3C45E14-BE6A-4B1C-88E9-CDFA5178F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90272DF-D40A-4B8A-B2F4-A4411C84A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4FF11C8-3CF3-43FC-A235-409485BBB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282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663027-1BD6-432D-9DF1-4742CC9F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7E6AE78-DFF6-4776-A557-FA7D1DDF7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C564209-B401-47BB-9FCB-C7A57B0D8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63AC690-5F6E-4CB7-909D-4737F7E9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362E1D6-B5FA-43D4-B07F-B65B24507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192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06936F60-6778-47BB-8A06-6E2A8619E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F41435A-5048-42EA-8F83-40CA7B823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A357609-3601-4609-845A-667B991F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CE0B34A-523E-4DCA-AEBF-0DDE2F9C7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DE757CB-F754-4EBF-962B-55E65E5C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373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B13B7E-64A4-4FE3-B9F2-9F9043C16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C8A3095-D7B9-405F-98BB-5C9B9AE4F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2CE82D8-0DFD-4CED-819F-031B6211D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DE2CDA7-8793-453F-AA52-B6D3196C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CC38BF2-E198-4CE3-A6EB-C7FA2A31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804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DC3D48-EF4A-4F08-9428-CBF75F51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BFBAC38-A735-461D-9DB8-97973C9DC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3F1F1C3-A7F0-41CC-87AB-01DC7C6D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F1351A-46BE-425A-B6FA-798A9C430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2782E6D-F9B0-44AE-B6A2-1B4196BA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393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BF679B-C230-462E-9CAB-ABA158E9A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76ABE3-288B-450B-B511-4B96847E5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D66C23B-47C9-4F31-8080-173F8249A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4BB5A2E-8E64-48F1-96EB-3E8BA2484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D7CB0F1-596E-46E0-BCD0-FCDAE9BAF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977E66D-5764-45CF-BFE0-8E1A92740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22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F5D815-AE53-4D93-B050-3760EECB0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8644D56-E4E4-4BE0-B3CF-B0415322D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2F0184C-0703-4BF1-8E35-2D3516E7D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5FEF165-C782-4409-9DB0-3C4E2CBEE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F4CF0F2-2CED-4C96-A2C8-22518E623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6935DB72-5A37-4F4F-BAE0-53A17073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3608035-24EC-4E50-9202-C456FA6B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C75CA032-F01B-43D2-A59F-A1947C32A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01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4F107B4-9869-46BA-A323-D3A1B361C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14B75C1B-9D53-42A1-B0AA-E82465D4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5EA0720-E730-4F1D-AA84-0BEF4F1AE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155DE3CF-F56A-44C0-AA19-DE08A683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939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3EC2896B-BD28-43A4-855B-32BFBD34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826F0F2-74F3-4D70-A206-C5E47EFA9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092050E-957C-4266-90C5-8D7BDD075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825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AA1281-07B0-4381-B997-4B9AF318D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F6176C-ACF7-4CD3-A9B1-54E2D945C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A39ED88-66D2-4C70-981E-22ECE2C86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2960E07-21C3-44D0-9EF6-C8C365B24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80992B9-608D-40F8-882F-7523C1E44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F6CC68D-CB50-46C9-90E2-036D2C067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62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C4E109-18AF-4506-885A-3B46FFB4A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B5CBCEB-BDD1-4EAB-BE43-DDFEEC47E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BE376F5-F1C4-4A3B-88B7-DFB62D24A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DFF914C-9DC8-4CEF-8B73-0D92F0E9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99E19D4-B95F-4D09-A8D7-35BCB8B4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C111B7-50B0-4F7A-AFD7-E788467B6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82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B61B94CE-D407-404A-A9C5-19815D5C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E6D30B0-1E15-4D7B-AB44-96C5CA1B9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7EBBDC9-92ED-41EE-BA4B-E7EAE7A52B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14C0-B791-4869-9243-9193554964D8}" type="datetimeFigureOut">
              <a:rPr lang="hu-HU" smtClean="0"/>
              <a:t>2021. 12. 13.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EA80145-B302-4596-A3DA-4AC0068326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972C436-AA13-4DE2-BBDF-5CE2C3FE6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BF6D2-D9BB-479E-9E1E-8A3287B0758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447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7BAA53-2B7C-4ABA-A3F7-92F203E32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/>
              <a:t>Agóra</a:t>
            </a:r>
            <a:r>
              <a:rPr lang="hu-HU" dirty="0"/>
              <a:t> Tudományos Élményközpont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A8A1C48-57D9-4466-95D5-E11555C7E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Debrecen</a:t>
            </a:r>
          </a:p>
          <a:p>
            <a:r>
              <a:rPr lang="hu-HU" dirty="0"/>
              <a:t>Tervezte: Lengyel István</a:t>
            </a:r>
          </a:p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AEE46DC-B696-4262-AB73-77E2D367F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5654" y="1426698"/>
            <a:ext cx="4758266" cy="3048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B03827A4-6B39-4725-93DD-949806CB7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1367" y="3154673"/>
            <a:ext cx="2525782" cy="315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3721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AD8A44-6FC7-455B-9B0F-E8F41C55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Érdekességek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9D655F3-A8CA-4F5E-8A48-A4E9ADAC2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bejárathoz egy fahíd vezet</a:t>
            </a:r>
          </a:p>
          <a:p>
            <a:r>
              <a:rPr lang="hu-HU" dirty="0"/>
              <a:t>Mesterséges tó</a:t>
            </a:r>
          </a:p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80F55213-ED80-4030-9C23-2D042FBF9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20" y="1367535"/>
            <a:ext cx="5974080" cy="549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0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7FB4C6-81DE-4249-A530-C024FFB2E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4165DCE-16AA-4AB4-AABC-1A5C069FF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Több mint harminc izgalmas játék</a:t>
            </a:r>
          </a:p>
          <a:p>
            <a:r>
              <a:rPr lang="hu-HU" dirty="0"/>
              <a:t>csillagvizsgáló</a:t>
            </a:r>
          </a:p>
          <a:p>
            <a:r>
              <a:rPr lang="hu-HU" dirty="0"/>
              <a:t>Különleges előadások</a:t>
            </a:r>
          </a:p>
          <a:p>
            <a:r>
              <a:rPr lang="hu-HU" dirty="0"/>
              <a:t>Fagyos kísérletek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4188A880-7042-49F7-BD98-A8102E30B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6130" y="4225551"/>
            <a:ext cx="3955870" cy="2632449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DFD1A8A4-C173-4C98-AC1A-A382A33A7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779"/>
            <a:ext cx="4122738" cy="2061369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63175C50-75F8-4E4B-A672-384117EC67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14925"/>
            <a:ext cx="2619375" cy="1743075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666E7E5B-C2AB-4465-883B-CCFA2E37C7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04687" y="-25643"/>
            <a:ext cx="2107095" cy="2107095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DCC5F072-2BDF-4DEF-B743-3CD07FF0A8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8947" y="337470"/>
            <a:ext cx="1743982" cy="1743982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99E08146-A3A5-4DAE-847B-3840ECA200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38440" y="4927485"/>
            <a:ext cx="1930515" cy="1930515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EC2E7F1A-AA20-437A-B6D2-34E8D9C857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77673" y="621841"/>
            <a:ext cx="1486039" cy="1486039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4D584979-179E-4574-B89F-75148110A0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86278" y="2744570"/>
            <a:ext cx="3898067" cy="2182916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4AFCF742-077D-447A-9233-9C85030012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15865" y="319518"/>
            <a:ext cx="3716077" cy="2472880"/>
          </a:xfrm>
          <a:prstGeom prst="rect">
            <a:avLst/>
          </a:prstGeom>
        </p:spPr>
      </p:pic>
      <p:pic>
        <p:nvPicPr>
          <p:cNvPr id="13" name="Kép 12">
            <a:extLst>
              <a:ext uri="{FF2B5EF4-FFF2-40B4-BE49-F238E27FC236}">
                <a16:creationId xmlns:a16="http://schemas.microsoft.com/office/drawing/2014/main" id="{BA992B20-618B-4C86-853C-1A76E70558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26650" y="4630737"/>
            <a:ext cx="3427800" cy="2182916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7667402E-371D-4743-A5C6-68478CDF87A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59587" y="2743080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50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CD69F4DEE260F4B93FDC02AAA03F065" ma:contentTypeVersion="2" ma:contentTypeDescription="Új dokumentum létrehozása." ma:contentTypeScope="" ma:versionID="dd5ba59c7b1fbe131ae8986dd51146d4">
  <xsd:schema xmlns:xsd="http://www.w3.org/2001/XMLSchema" xmlns:xs="http://www.w3.org/2001/XMLSchema" xmlns:p="http://schemas.microsoft.com/office/2006/metadata/properties" xmlns:ns2="17d08411-8512-4d6b-99a4-55504a86fa75" targetNamespace="http://schemas.microsoft.com/office/2006/metadata/properties" ma:root="true" ma:fieldsID="146b8884baa74b8d3b3d1b3f40035147" ns2:_="">
    <xsd:import namespace="17d08411-8512-4d6b-99a4-55504a86fa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08411-8512-4d6b-99a4-55504a86fa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94B433-6BF7-46D3-B757-F4F709BD0BC0}"/>
</file>

<file path=customXml/itemProps2.xml><?xml version="1.0" encoding="utf-8"?>
<ds:datastoreItem xmlns:ds="http://schemas.openxmlformats.org/officeDocument/2006/customXml" ds:itemID="{74E4E829-076F-4492-B5D1-3073535967AE}"/>
</file>

<file path=customXml/itemProps3.xml><?xml version="1.0" encoding="utf-8"?>
<ds:datastoreItem xmlns:ds="http://schemas.openxmlformats.org/officeDocument/2006/customXml" ds:itemID="{4A24E375-678C-4260-AB89-3D390AE867E7}"/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26</Words>
  <Application>Microsoft Office PowerPoint</Application>
  <PresentationFormat>Szélesvásznú</PresentationFormat>
  <Paragraphs>11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Office-téma</vt:lpstr>
      <vt:lpstr>Agóra Tudományos Élményközpont</vt:lpstr>
      <vt:lpstr>Érdekességek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Agóra Tudományos Élményközpont</dc:title>
  <dc:creator>Karola</dc:creator>
  <cp:lastModifiedBy>Karola</cp:lastModifiedBy>
  <cp:revision>2</cp:revision>
  <dcterms:created xsi:type="dcterms:W3CDTF">2021-12-13T16:52:47Z</dcterms:created>
  <dcterms:modified xsi:type="dcterms:W3CDTF">2021-12-13T18:23:47Z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0x0101008CD69F4DEE260F4B93FDC02AAA03F065</vt:lpwstr>
  </property>
</Properties>
</file>